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lvl1pPr>
    <a:lvl2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lvl2pPr>
    <a:lvl3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lvl3pPr>
    <a:lvl4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lvl4pPr>
    <a:lvl5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lvl5pPr>
    <a:lvl6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lvl6pPr>
    <a:lvl7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lvl7pPr>
    <a:lvl8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lvl8pPr>
    <a:lvl9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Canela Bold"/>
          <a:ea typeface="Canela Bold"/>
          <a:cs typeface="Canela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Canela Bold"/>
          <a:ea typeface="Canela Bold"/>
          <a:cs typeface="Canela 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Canela Bold"/>
          <a:ea typeface="Canela Bold"/>
          <a:cs typeface="Canela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Canela Bold"/>
          <a:ea typeface="Canela Bold"/>
          <a:cs typeface="Canela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5EE"/>
          </a:solidFill>
        </a:fill>
      </a:tcStyle>
    </a:wholeTbl>
    <a:band2H>
      <a:tcTxStyle b="def" i="def"/>
      <a:tcStyle>
        <a:tcBdr/>
        <a:fill>
          <a:solidFill>
            <a:srgbClr val="E8EBF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5CD"/>
          </a:solidFill>
        </a:fill>
      </a:tcStyle>
    </a:wholeTbl>
    <a:band2H>
      <a:tcTxStyle b="def" i="def"/>
      <a:tcStyle>
        <a:tcBdr/>
        <a:fill>
          <a:solidFill>
            <a:srgbClr val="E8F2E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3E5"/>
          </a:solidFill>
        </a:fill>
      </a:tcStyle>
    </a:wholeTbl>
    <a:band2H>
      <a:tcTxStyle b="def" i="def"/>
      <a:tcStyle>
        <a:tcBdr/>
        <a:fill>
          <a:solidFill>
            <a:srgbClr val="ECEAF3"/>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64" name="Shape 364"/>
          <p:cNvSpPr/>
          <p:nvPr>
            <p:ph type="sldImg"/>
          </p:nvPr>
        </p:nvSpPr>
        <p:spPr>
          <a:xfrm>
            <a:off x="1143000" y="685800"/>
            <a:ext cx="4572000" cy="3429000"/>
          </a:xfrm>
          <a:prstGeom prst="rect">
            <a:avLst/>
          </a:prstGeom>
        </p:spPr>
        <p:txBody>
          <a:bodyPr/>
          <a:lstStyle/>
          <a:p>
            <a:pPr/>
          </a:p>
        </p:txBody>
      </p:sp>
      <p:sp>
        <p:nvSpPr>
          <p:cNvPr id="365" name="Shape 3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19200" y="11986162"/>
            <a:ext cx="21945599" cy="605792"/>
          </a:xfrm>
          <a:prstGeom prst="rect">
            <a:avLst/>
          </a:prstGeom>
        </p:spPr>
        <p:txBody>
          <a:bodyPr/>
          <a:lstStyle>
            <a:lvl1pPr marL="0" indent="0" algn="ctr" defTabSz="825500">
              <a:lnSpc>
                <a:spcPct val="100000"/>
              </a:lnSpc>
              <a:spcBef>
                <a:spcPts val="0"/>
              </a:spcBef>
              <a:buSzTx/>
              <a:buNone/>
              <a:defRPr spc="-29" sz="3000">
                <a:latin typeface="Graphik Medium"/>
                <a:ea typeface="Graphik Medium"/>
                <a:cs typeface="Graphik Medium"/>
                <a:sym typeface="Graphik Medium"/>
              </a:defRPr>
            </a:lvl1pPr>
            <a:lvl2pPr marL="918440" indent="-372340" algn="ctr" defTabSz="825500">
              <a:lnSpc>
                <a:spcPct val="100000"/>
              </a:lnSpc>
              <a:spcBef>
                <a:spcPts val="0"/>
              </a:spcBef>
              <a:defRPr spc="-29" sz="3000">
                <a:latin typeface="Graphik Medium"/>
                <a:ea typeface="Graphik Medium"/>
                <a:cs typeface="Graphik Medium"/>
                <a:sym typeface="Graphik Medium"/>
              </a:defRPr>
            </a:lvl2pPr>
            <a:lvl3pPr marL="1464540" indent="-372340" algn="ctr" defTabSz="825500">
              <a:lnSpc>
                <a:spcPct val="100000"/>
              </a:lnSpc>
              <a:spcBef>
                <a:spcPts val="0"/>
              </a:spcBef>
              <a:defRPr spc="-29" sz="3000">
                <a:latin typeface="Graphik Medium"/>
                <a:ea typeface="Graphik Medium"/>
                <a:cs typeface="Graphik Medium"/>
                <a:sym typeface="Graphik Medium"/>
              </a:defRPr>
            </a:lvl3pPr>
            <a:lvl4pPr marL="2010640" indent="-372340" algn="ctr" defTabSz="825500">
              <a:lnSpc>
                <a:spcPct val="100000"/>
              </a:lnSpc>
              <a:spcBef>
                <a:spcPts val="0"/>
              </a:spcBef>
              <a:defRPr spc="-29" sz="3000">
                <a:latin typeface="Graphik Medium"/>
                <a:ea typeface="Graphik Medium"/>
                <a:cs typeface="Graphik Medium"/>
                <a:sym typeface="Graphik Medium"/>
              </a:defRPr>
            </a:lvl4pPr>
            <a:lvl5pPr marL="2556740" indent="-372340" algn="ctr" defTabSz="825500">
              <a:lnSpc>
                <a:spcPct val="100000"/>
              </a:lnSpc>
              <a:spcBef>
                <a:spcPts val="0"/>
              </a:spcBef>
              <a:defRPr spc="-29" sz="3000">
                <a:latin typeface="Graphik Medium"/>
                <a:ea typeface="Graphik Medium"/>
                <a:cs typeface="Graphik Medium"/>
                <a:sym typeface="Graphik Medium"/>
              </a:defRPr>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19200" y="3543300"/>
            <a:ext cx="21945600" cy="4267200"/>
          </a:xfrm>
          <a:prstGeom prst="rect">
            <a:avLst/>
          </a:prstGeom>
        </p:spPr>
        <p:txBody>
          <a:bodyPr anchor="b"/>
          <a:lstStyle>
            <a:lvl1pPr>
              <a:defRPr spc="-128" sz="12800"/>
            </a:lvl1pPr>
          </a:lstStyle>
          <a:p>
            <a:pPr/>
            <a:r>
              <a:t>Presentation Title</a:t>
            </a:r>
          </a:p>
        </p:txBody>
      </p:sp>
      <p:sp>
        <p:nvSpPr>
          <p:cNvPr id="13" name="Body Level One…"/>
          <p:cNvSpPr txBox="1"/>
          <p:nvPr>
            <p:ph type="body" sz="quarter" idx="21" hasCustomPrompt="1"/>
          </p:nvPr>
        </p:nvSpPr>
        <p:spPr>
          <a:xfrm>
            <a:off x="1219200" y="7567579"/>
            <a:ext cx="21945600" cy="2250594"/>
          </a:xfrm>
          <a:prstGeom prst="rect">
            <a:avLst/>
          </a:prstGeom>
        </p:spPr>
        <p:txBody>
          <a:bodyPr/>
          <a:lstStyle>
            <a:lvl1pPr marL="0" indent="0" algn="ctr" defTabSz="825500">
              <a:lnSpc>
                <a:spcPct val="100000"/>
              </a:lnSpc>
              <a:spcBef>
                <a:spcPts val="0"/>
              </a:spcBef>
              <a:buSzTx/>
              <a:buNone/>
              <a:defRPr spc="-100" sz="6000">
                <a:latin typeface="Graphik Semibold"/>
                <a:ea typeface="Graphik Semibold"/>
                <a:cs typeface="Graphik Semibold"/>
                <a:sym typeface="Graphik Semibold"/>
              </a:defRPr>
            </a:lvl1pPr>
          </a:lstStyle>
          <a:p>
            <a:pPr/>
            <a:r>
              <a:t>Presentation Subtitle</a:t>
            </a:r>
          </a:p>
        </p:txBody>
      </p:sp>
      <p:sp>
        <p:nvSpPr>
          <p:cNvPr id="14"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idx="1" hasCustomPrompt="1"/>
          </p:nvPr>
        </p:nvSpPr>
        <p:spPr>
          <a:xfrm>
            <a:off x="1219200" y="3251200"/>
            <a:ext cx="21945600" cy="6604000"/>
          </a:xfrm>
          <a:prstGeom prst="rect">
            <a:avLst/>
          </a:prstGeom>
        </p:spPr>
        <p:txBody>
          <a:bodyPr anchor="ctr"/>
          <a:lstStyle>
            <a:lvl1pPr marL="0" indent="0" algn="ctr">
              <a:lnSpc>
                <a:spcPct val="80000"/>
              </a:lnSpc>
              <a:spcBef>
                <a:spcPts val="0"/>
              </a:spcBef>
              <a:buSzTx/>
              <a:buNone/>
              <a:defRPr sz="12800">
                <a:latin typeface="Canela Regular"/>
                <a:ea typeface="Canela Regular"/>
                <a:cs typeface="Canela Regular"/>
                <a:sym typeface="Canela Regular"/>
              </a:defRPr>
            </a:lvl1pPr>
            <a:lvl2pPr marL="0" indent="0" algn="ctr">
              <a:lnSpc>
                <a:spcPct val="80000"/>
              </a:lnSpc>
              <a:spcBef>
                <a:spcPts val="0"/>
              </a:spcBef>
              <a:buSzTx/>
              <a:buNone/>
              <a:defRPr sz="12800">
                <a:latin typeface="Canela Regular"/>
                <a:ea typeface="Canela Regular"/>
                <a:cs typeface="Canela Regular"/>
                <a:sym typeface="Canela Regular"/>
              </a:defRPr>
            </a:lvl2pPr>
            <a:lvl3pPr marL="0" indent="0" algn="ctr">
              <a:lnSpc>
                <a:spcPct val="80000"/>
              </a:lnSpc>
              <a:spcBef>
                <a:spcPts val="0"/>
              </a:spcBef>
              <a:buSzTx/>
              <a:buNone/>
              <a:defRPr sz="12800">
                <a:latin typeface="Canela Regular"/>
                <a:ea typeface="Canela Regular"/>
                <a:cs typeface="Canela Regular"/>
                <a:sym typeface="Canela Regular"/>
              </a:defRPr>
            </a:lvl3pPr>
            <a:lvl4pPr marL="0" indent="0" algn="ctr">
              <a:lnSpc>
                <a:spcPct val="80000"/>
              </a:lnSpc>
              <a:spcBef>
                <a:spcPts val="0"/>
              </a:spcBef>
              <a:buSzTx/>
              <a:buNone/>
              <a:defRPr sz="12800">
                <a:latin typeface="Canela Regular"/>
                <a:ea typeface="Canela Regular"/>
                <a:cs typeface="Canela Regular"/>
                <a:sym typeface="Canela Regular"/>
              </a:defRPr>
            </a:lvl4pPr>
            <a:lvl5pPr marL="0" indent="0" algn="ctr">
              <a:lnSpc>
                <a:spcPct val="80000"/>
              </a:lnSpc>
              <a:spcBef>
                <a:spcPts val="0"/>
              </a:spcBef>
              <a:buSzTx/>
              <a:buNone/>
              <a:defRPr sz="12800">
                <a:latin typeface="Canela Regular"/>
                <a:ea typeface="Canela Regular"/>
                <a:cs typeface="Canela Regular"/>
                <a:sym typeface="Canela Regular"/>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quarter" idx="1" hasCustomPrompt="1"/>
          </p:nvPr>
        </p:nvSpPr>
        <p:spPr>
          <a:xfrm>
            <a:off x="1219200" y="8462239"/>
            <a:ext cx="21945602" cy="832614"/>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pPr/>
            <a:r>
              <a:t>Fact information</a:t>
            </a:r>
          </a:p>
          <a:p>
            <a:pPr lvl="1"/>
            <a:r>
              <a:t/>
            </a:r>
          </a:p>
          <a:p>
            <a:pPr lvl="2"/>
            <a:r>
              <a:t/>
            </a:r>
          </a:p>
          <a:p>
            <a:pPr lvl="3"/>
            <a:r>
              <a:t/>
            </a:r>
          </a:p>
          <a:p>
            <a:pPr lvl="4"/>
            <a:r>
              <a:t/>
            </a:r>
          </a:p>
        </p:txBody>
      </p:sp>
      <p:sp>
        <p:nvSpPr>
          <p:cNvPr id="107" name="Body Level One…"/>
          <p:cNvSpPr txBox="1"/>
          <p:nvPr>
            <p:ph type="body" sz="half" idx="21" hasCustomPrompt="1"/>
          </p:nvPr>
        </p:nvSpPr>
        <p:spPr>
          <a:xfrm>
            <a:off x="1219200" y="4214483"/>
            <a:ext cx="21945600" cy="4269709"/>
          </a:xfrm>
          <a:prstGeom prst="rect">
            <a:avLst/>
          </a:prstGeom>
        </p:spPr>
        <p:txBody>
          <a:bodyPr anchor="b"/>
          <a:lstStyle/>
          <a:p>
            <a:pPr lvl="4" marL="0" indent="1097280" algn="ctr" defTabSz="975360">
              <a:lnSpc>
                <a:spcPct val="80000"/>
              </a:lnSpc>
              <a:spcBef>
                <a:spcPts val="0"/>
              </a:spcBef>
              <a:buSzTx/>
              <a:buNone/>
              <a:defRPr sz="8960">
                <a:latin typeface="Canela Bold"/>
                <a:ea typeface="Canela Bold"/>
                <a:cs typeface="Canela Bold"/>
                <a:sym typeface="Canela Bold"/>
              </a:defRPr>
            </a:pPr>
            <a:r>
              <a:t>100%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Body Level One…"/>
          <p:cNvSpPr txBox="1"/>
          <p:nvPr>
            <p:ph type="body" sz="quarter" idx="1" hasCustomPrompt="1"/>
          </p:nvPr>
        </p:nvSpPr>
        <p:spPr>
          <a:xfrm>
            <a:off x="1219200" y="11100052"/>
            <a:ext cx="21945602" cy="832614"/>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pPr/>
            <a:r>
              <a:t>Attribution</a:t>
            </a:r>
          </a:p>
          <a:p>
            <a:pPr lvl="1"/>
            <a:r>
              <a:t/>
            </a:r>
          </a:p>
          <a:p>
            <a:pPr lvl="2"/>
            <a:r>
              <a:t/>
            </a:r>
          </a:p>
          <a:p>
            <a:pPr lvl="3"/>
            <a:r>
              <a:t/>
            </a:r>
          </a:p>
          <a:p>
            <a:pPr lvl="4"/>
            <a:r>
              <a:t/>
            </a:r>
          </a:p>
        </p:txBody>
      </p:sp>
      <p:sp>
        <p:nvSpPr>
          <p:cNvPr id="116" name="Body Level One…"/>
          <p:cNvSpPr txBox="1"/>
          <p:nvPr>
            <p:ph type="body" sz="half" idx="21" hasCustomPrompt="1"/>
          </p:nvPr>
        </p:nvSpPr>
        <p:spPr>
          <a:xfrm>
            <a:off x="1219200" y="4178300"/>
            <a:ext cx="21945600" cy="4416425"/>
          </a:xfrm>
          <a:prstGeom prst="rect">
            <a:avLst/>
          </a:prstGeom>
        </p:spPr>
        <p:txBody>
          <a:bodyPr anchor="ctr"/>
          <a:lstStyle/>
          <a:p>
            <a:pPr lvl="4" marL="0" indent="1700783" algn="ctr" defTabSz="1511808">
              <a:lnSpc>
                <a:spcPct val="80000"/>
              </a:lnSpc>
              <a:spcBef>
                <a:spcPts val="0"/>
              </a:spcBef>
              <a:buSzTx/>
              <a:buNone/>
              <a:defRPr sz="5208">
                <a:latin typeface="Canela Bold"/>
                <a:ea typeface="Canela Bold"/>
                <a:cs typeface="Canela Bold"/>
                <a:sym typeface="Canela Bold"/>
              </a:defRPr>
            </a:pPr>
            <a:r>
              <a:t>“Notable Quote”
</a:t>
            </a:r>
          </a:p>
        </p:txBody>
      </p:sp>
      <p:sp>
        <p:nvSpPr>
          <p:cNvPr id="11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Sea against sky at sunset 2"/>
          <p:cNvSpPr/>
          <p:nvPr>
            <p:ph type="pic" sz="quarter" idx="21"/>
          </p:nvPr>
        </p:nvSpPr>
        <p:spPr>
          <a:xfrm>
            <a:off x="15744825" y="5581751"/>
            <a:ext cx="7365408" cy="8280402"/>
          </a:xfrm>
          <a:prstGeom prst="rect">
            <a:avLst/>
          </a:prstGeom>
        </p:spPr>
        <p:txBody>
          <a:bodyPr lIns="91439" tIns="45719" rIns="91439" bIns="45719">
            <a:noAutofit/>
          </a:bodyPr>
          <a:lstStyle/>
          <a:p>
            <a:pPr/>
          </a:p>
        </p:txBody>
      </p:sp>
      <p:sp>
        <p:nvSpPr>
          <p:cNvPr id="125" name="Sea against sky at sunset 1"/>
          <p:cNvSpPr/>
          <p:nvPr>
            <p:ph type="pic" sz="quarter" idx="22"/>
          </p:nvPr>
        </p:nvSpPr>
        <p:spPr>
          <a:xfrm>
            <a:off x="15363825" y="1270000"/>
            <a:ext cx="8115300" cy="5409006"/>
          </a:xfrm>
          <a:prstGeom prst="rect">
            <a:avLst/>
          </a:prstGeom>
        </p:spPr>
        <p:txBody>
          <a:bodyPr lIns="91439" tIns="45719" rIns="91439" bIns="45719">
            <a:noAutofit/>
          </a:bodyPr>
          <a:lstStyle/>
          <a:p>
            <a:pPr/>
          </a:p>
        </p:txBody>
      </p:sp>
      <p:sp>
        <p:nvSpPr>
          <p:cNvPr id="126" name="Beach and sea at sunset"/>
          <p:cNvSpPr/>
          <p:nvPr>
            <p:ph type="pic" idx="23"/>
          </p:nvPr>
        </p:nvSpPr>
        <p:spPr>
          <a:xfrm>
            <a:off x="-63500" y="1270000"/>
            <a:ext cx="16764000" cy="11176000"/>
          </a:xfrm>
          <a:prstGeom prst="rect">
            <a:avLst/>
          </a:prstGeom>
        </p:spPr>
        <p:txBody>
          <a:bodyPr lIns="91439" tIns="45719" rIns="91439" bIns="45719">
            <a:noAutofit/>
          </a:bodyPr>
          <a:lstStyle/>
          <a:p>
            <a:pPr/>
          </a:p>
        </p:txBody>
      </p:sp>
      <p:sp>
        <p:nvSpPr>
          <p:cNvPr id="12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each and sea at sunset"/>
          <p:cNvSpPr/>
          <p:nvPr>
            <p:ph type="pic" idx="21"/>
          </p:nvPr>
        </p:nvSpPr>
        <p:spPr>
          <a:xfrm>
            <a:off x="1270000" y="-423334"/>
            <a:ext cx="21844000" cy="14562668"/>
          </a:xfrm>
          <a:prstGeom prst="rect">
            <a:avLst/>
          </a:prstGeom>
        </p:spPr>
        <p:txBody>
          <a:bodyPr lIns="91439" tIns="45719" rIns="91439" bIns="45719">
            <a:noAutofit/>
          </a:bodyPr>
          <a:lstStyle/>
          <a:p>
            <a:pPr/>
          </a:p>
        </p:txBody>
      </p:sp>
      <p:sp>
        <p:nvSpPr>
          <p:cNvPr id="135"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frame">
    <p:bg>
      <p:bgPr>
        <a:solidFill>
          <a:srgbClr val="EDF5FA"/>
        </a:solidFill>
      </p:bgPr>
    </p:bg>
    <p:spTree>
      <p:nvGrpSpPr>
        <p:cNvPr id="1" name=""/>
        <p:cNvGrpSpPr/>
        <p:nvPr/>
      </p:nvGrpSpPr>
      <p:grpSpPr>
        <a:xfrm>
          <a:off x="0" y="0"/>
          <a:ext cx="0" cy="0"/>
          <a:chOff x="0" y="0"/>
          <a:chExt cx="0" cy="0"/>
        </a:xfrm>
      </p:grpSpPr>
      <p:grpSp>
        <p:nvGrpSpPr>
          <p:cNvPr id="152" name="组合 10"/>
          <p:cNvGrpSpPr/>
          <p:nvPr/>
        </p:nvGrpSpPr>
        <p:grpSpPr>
          <a:xfrm>
            <a:off x="148753" y="382732"/>
            <a:ext cx="24086495" cy="13333271"/>
            <a:chOff x="0" y="0"/>
            <a:chExt cx="24086493" cy="13333269"/>
          </a:xfrm>
        </p:grpSpPr>
        <p:sp>
          <p:nvSpPr>
            <p:cNvPr id="149" name="矩形 7"/>
            <p:cNvSpPr/>
            <p:nvPr/>
          </p:nvSpPr>
          <p:spPr>
            <a:xfrm>
              <a:off x="436846" y="225665"/>
              <a:ext cx="23212801" cy="12499206"/>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828800">
                <a:lnSpc>
                  <a:spcPct val="100000"/>
                </a:lnSpc>
                <a:defRPr sz="3600">
                  <a:solidFill>
                    <a:srgbClr val="FFFFFF"/>
                  </a:solidFill>
                  <a:latin typeface="Arial"/>
                  <a:ea typeface="Arial"/>
                  <a:cs typeface="Arial"/>
                  <a:sym typeface="Arial"/>
                </a:defRPr>
              </a:pPr>
            </a:p>
          </p:txBody>
        </p:sp>
        <p:pic>
          <p:nvPicPr>
            <p:cNvPr id="150" name="图形 4236" descr="图形 4236"/>
            <p:cNvPicPr>
              <a:picLocks noChangeAspect="1"/>
            </p:cNvPicPr>
            <p:nvPr/>
          </p:nvPicPr>
          <p:blipFill>
            <a:blip r:embed="rId2">
              <a:extLst/>
            </a:blip>
            <a:stretch>
              <a:fillRect/>
            </a:stretch>
          </p:blipFill>
          <p:spPr>
            <a:xfrm flipH="1">
              <a:off x="21666672" y="10791235"/>
              <a:ext cx="2419822" cy="2542035"/>
            </a:xfrm>
            <a:prstGeom prst="rect">
              <a:avLst/>
            </a:prstGeom>
            <a:ln w="12700" cap="flat">
              <a:noFill/>
              <a:miter lim="400000"/>
            </a:ln>
            <a:effectLst/>
          </p:spPr>
        </p:pic>
        <p:pic>
          <p:nvPicPr>
            <p:cNvPr id="151" name="图形 4" descr="图形 4"/>
            <p:cNvPicPr>
              <a:picLocks noChangeAspect="1"/>
            </p:cNvPicPr>
            <p:nvPr/>
          </p:nvPicPr>
          <p:blipFill>
            <a:blip r:embed="rId3">
              <a:extLst/>
            </a:blip>
            <a:stretch>
              <a:fillRect/>
            </a:stretch>
          </p:blipFill>
          <p:spPr>
            <a:xfrm>
              <a:off x="0" y="-1"/>
              <a:ext cx="1447802" cy="1088839"/>
            </a:xfrm>
            <a:prstGeom prst="rect">
              <a:avLst/>
            </a:prstGeom>
            <a:ln w="12700" cap="flat">
              <a:noFill/>
              <a:miter lim="400000"/>
            </a:ln>
            <a:effectLst/>
          </p:spPr>
        </p:pic>
      </p:grpSp>
      <p:sp>
        <p:nvSpPr>
          <p:cNvPr id="153" name="单击此处编辑标题"/>
          <p:cNvSpPr txBox="1"/>
          <p:nvPr>
            <p:ph type="title" hasCustomPrompt="1"/>
          </p:nvPr>
        </p:nvSpPr>
        <p:spPr>
          <a:xfrm>
            <a:off x="2563198" y="2498400"/>
            <a:ext cx="19252803" cy="1447202"/>
          </a:xfrm>
          <a:prstGeom prst="rect">
            <a:avLst/>
          </a:prstGeom>
        </p:spPr>
        <p:txBody>
          <a:bodyPr lIns="76200" tIns="76200" rIns="76200" bIns="76200" anchor="ctr"/>
          <a:lstStyle>
            <a:lvl1pPr algn="l" defTabSz="1828800">
              <a:lnSpc>
                <a:spcPct val="100000"/>
              </a:lnSpc>
              <a:defRPr b="1" spc="400" sz="6400">
                <a:latin typeface="Arial"/>
                <a:ea typeface="Arial"/>
                <a:cs typeface="Arial"/>
                <a:sym typeface="Arial"/>
              </a:defRPr>
            </a:lvl1pPr>
          </a:lstStyle>
          <a:p>
            <a:pPr/>
            <a:r>
              <a:t>单击此处编辑标题</a:t>
            </a:r>
          </a:p>
        </p:txBody>
      </p:sp>
      <p:sp>
        <p:nvSpPr>
          <p:cNvPr id="154" name="Body Level One…"/>
          <p:cNvSpPr txBox="1"/>
          <p:nvPr>
            <p:ph type="body" sz="half" idx="1" hasCustomPrompt="1"/>
          </p:nvPr>
        </p:nvSpPr>
        <p:spPr>
          <a:xfrm>
            <a:off x="2562225" y="4327199"/>
            <a:ext cx="19253202" cy="6890402"/>
          </a:xfrm>
          <a:prstGeom prst="rect">
            <a:avLst/>
          </a:prstGeom>
        </p:spPr>
        <p:txBody>
          <a:bodyPr lIns="0" tIns="0" rIns="0" bIns="0"/>
          <a:lstStyle>
            <a:lvl1pPr marL="457200" indent="-457200" defTabSz="1828800">
              <a:lnSpc>
                <a:spcPct val="130000"/>
              </a:lnSpc>
              <a:spcBef>
                <a:spcPts val="2000"/>
              </a:spcBef>
              <a:buSzPct val="100000"/>
              <a:buFont typeface="Arial"/>
              <a:defRPr spc="300" sz="3200">
                <a:latin typeface="Arial"/>
                <a:ea typeface="Arial"/>
                <a:cs typeface="Arial"/>
                <a:sym typeface="Arial"/>
              </a:defRPr>
            </a:lvl1pPr>
            <a:lvl2pPr marL="914400" indent="-457200" defTabSz="1828800">
              <a:lnSpc>
                <a:spcPct val="130000"/>
              </a:lnSpc>
              <a:spcBef>
                <a:spcPts val="2000"/>
              </a:spcBef>
              <a:buSzPct val="100000"/>
              <a:buFont typeface="Arial"/>
              <a:defRPr spc="300" sz="3200">
                <a:latin typeface="Arial"/>
                <a:ea typeface="Arial"/>
                <a:cs typeface="Arial"/>
                <a:sym typeface="Arial"/>
              </a:defRPr>
            </a:lvl2pPr>
            <a:lvl3pPr marL="1371600" indent="-457200" defTabSz="1828800">
              <a:lnSpc>
                <a:spcPct val="130000"/>
              </a:lnSpc>
              <a:spcBef>
                <a:spcPts val="2000"/>
              </a:spcBef>
              <a:buSzPct val="100000"/>
              <a:buFont typeface="Arial"/>
              <a:defRPr spc="300" sz="3200">
                <a:latin typeface="Arial"/>
                <a:ea typeface="Arial"/>
                <a:cs typeface="Arial"/>
                <a:sym typeface="Arial"/>
              </a:defRPr>
            </a:lvl3pPr>
            <a:lvl4pPr marL="1828800" indent="-457200" defTabSz="1828800">
              <a:lnSpc>
                <a:spcPct val="130000"/>
              </a:lnSpc>
              <a:spcBef>
                <a:spcPts val="2000"/>
              </a:spcBef>
              <a:buSzPct val="100000"/>
              <a:buFont typeface="Arial"/>
              <a:defRPr spc="300" sz="3200">
                <a:latin typeface="Arial"/>
                <a:ea typeface="Arial"/>
                <a:cs typeface="Arial"/>
                <a:sym typeface="Arial"/>
              </a:defRPr>
            </a:lvl4pPr>
            <a:lvl5pPr marL="2286000" indent="-457200" defTabSz="1828800">
              <a:lnSpc>
                <a:spcPct val="130000"/>
              </a:lnSpc>
              <a:spcBef>
                <a:spcPts val="2000"/>
              </a:spcBef>
              <a:buSzPct val="100000"/>
              <a:buFont typeface="Arial"/>
              <a:defRPr spc="300" sz="3200">
                <a:latin typeface="Arial"/>
                <a:ea typeface="Arial"/>
                <a:cs typeface="Arial"/>
                <a:sym typeface="Arial"/>
              </a:defRPr>
            </a:lvl5pPr>
          </a:lstStyle>
          <a:p>
            <a:pPr/>
            <a:r>
              <a:t>Body Level One</a:t>
            </a:r>
          </a:p>
          <a:p>
            <a:pPr lvl="1"/>
            <a:r>
              <a:t/>
            </a:r>
          </a:p>
          <a:p>
            <a:pPr lvl="2"/>
            <a:r>
              <a:t/>
            </a:r>
          </a:p>
          <a:p>
            <a:pPr lvl="3"/>
            <a:r>
              <a:t/>
            </a:r>
          </a:p>
          <a:p>
            <a:pPr lvl="4"/>
            <a:r>
              <a:t/>
            </a:r>
          </a:p>
        </p:txBody>
      </p:sp>
      <p:sp>
        <p:nvSpPr>
          <p:cNvPr id="155" name="Slide Number"/>
          <p:cNvSpPr txBox="1"/>
          <p:nvPr>
            <p:ph type="sldNum" sz="quarter" idx="2"/>
          </p:nvPr>
        </p:nvSpPr>
        <p:spPr>
          <a:xfrm>
            <a:off x="22086591" y="12752212"/>
            <a:ext cx="534610" cy="528508"/>
          </a:xfrm>
          <a:prstGeom prst="rect">
            <a:avLst/>
          </a:prstGeom>
        </p:spPr>
        <p:txBody>
          <a:bodyPr lIns="91438" tIns="91438" rIns="91438" bIns="91438" anchor="ctr">
            <a:normAutofit fontScale="100000" lnSpcReduction="0"/>
          </a:bodyPr>
          <a:lstStyle>
            <a:lvl1pPr algn="r" defTabSz="1828800">
              <a:defRPr sz="2400">
                <a:solidFill>
                  <a:srgbClr val="88888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grpSp>
        <p:nvGrpSpPr>
          <p:cNvPr id="165" name="组合 18"/>
          <p:cNvGrpSpPr/>
          <p:nvPr/>
        </p:nvGrpSpPr>
        <p:grpSpPr>
          <a:xfrm>
            <a:off x="393480" y="-4"/>
            <a:ext cx="23990529" cy="13570871"/>
            <a:chOff x="0" y="0"/>
            <a:chExt cx="23990528" cy="13570868"/>
          </a:xfrm>
        </p:grpSpPr>
        <p:sp>
          <p:nvSpPr>
            <p:cNvPr id="162" name="Freeform 5"/>
            <p:cNvSpPr/>
            <p:nvPr/>
          </p:nvSpPr>
          <p:spPr>
            <a:xfrm>
              <a:off x="10139347" y="0"/>
              <a:ext cx="13838700" cy="11785610"/>
            </a:xfrm>
            <a:custGeom>
              <a:avLst/>
              <a:gdLst/>
              <a:ahLst/>
              <a:cxnLst>
                <a:cxn ang="0">
                  <a:pos x="wd2" y="hd2"/>
                </a:cxn>
                <a:cxn ang="5400000">
                  <a:pos x="wd2" y="hd2"/>
                </a:cxn>
                <a:cxn ang="10800000">
                  <a:pos x="wd2" y="hd2"/>
                </a:cxn>
                <a:cxn ang="16200000">
                  <a:pos x="wd2" y="hd2"/>
                </a:cxn>
              </a:cxnLst>
              <a:rect l="0" t="0" r="r" b="b"/>
              <a:pathLst>
                <a:path w="20461" h="21600" fill="norm" stroke="1" extrusionOk="0">
                  <a:moveTo>
                    <a:pt x="20461" y="0"/>
                  </a:moveTo>
                  <a:cubicBezTo>
                    <a:pt x="9714" y="0"/>
                    <a:pt x="9714" y="0"/>
                    <a:pt x="9714" y="0"/>
                  </a:cubicBezTo>
                  <a:cubicBezTo>
                    <a:pt x="7133" y="22"/>
                    <a:pt x="7204" y="2823"/>
                    <a:pt x="4128" y="4246"/>
                  </a:cubicBezTo>
                  <a:cubicBezTo>
                    <a:pt x="1194" y="5624"/>
                    <a:pt x="-1139" y="8119"/>
                    <a:pt x="593" y="10417"/>
                  </a:cubicBezTo>
                  <a:cubicBezTo>
                    <a:pt x="1177" y="11205"/>
                    <a:pt x="3916" y="12715"/>
                    <a:pt x="3386" y="14006"/>
                  </a:cubicBezTo>
                  <a:cubicBezTo>
                    <a:pt x="1177" y="19521"/>
                    <a:pt x="11906" y="17639"/>
                    <a:pt x="12189" y="19368"/>
                  </a:cubicBezTo>
                  <a:cubicBezTo>
                    <a:pt x="12330" y="20199"/>
                    <a:pt x="16714" y="21600"/>
                    <a:pt x="19507" y="21600"/>
                  </a:cubicBezTo>
                  <a:cubicBezTo>
                    <a:pt x="19860" y="21600"/>
                    <a:pt x="20178" y="21578"/>
                    <a:pt x="20461" y="21534"/>
                  </a:cubicBezTo>
                  <a:cubicBezTo>
                    <a:pt x="20461" y="0"/>
                    <a:pt x="20461" y="0"/>
                    <a:pt x="20461" y="0"/>
                  </a:cubicBezTo>
                </a:path>
              </a:pathLst>
            </a:custGeom>
            <a:solidFill>
              <a:srgbClr val="8BC0E6">
                <a:alpha val="15000"/>
              </a:srgbClr>
            </a:solidFill>
            <a:ln w="12700" cap="flat">
              <a:noFill/>
              <a:miter lim="400000"/>
            </a:ln>
            <a:effectLst/>
          </p:spPr>
          <p:txBody>
            <a:bodyPr wrap="square" lIns="50800" tIns="50800" rIns="50800" bIns="50800" numCol="1" anchor="t">
              <a:noAutofit/>
            </a:bodyPr>
            <a:lstStyle/>
            <a:p>
              <a:pPr algn="l" defTabSz="1828800">
                <a:lnSpc>
                  <a:spcPct val="100000"/>
                </a:lnSpc>
                <a:defRPr sz="3600">
                  <a:latin typeface="Arial"/>
                  <a:ea typeface="Arial"/>
                  <a:cs typeface="Arial"/>
                  <a:sym typeface="Arial"/>
                </a:defRPr>
              </a:pPr>
            </a:p>
          </p:txBody>
        </p:sp>
        <p:pic>
          <p:nvPicPr>
            <p:cNvPr id="163" name="图形 4236" descr="图形 4236"/>
            <p:cNvPicPr>
              <a:picLocks noChangeAspect="1"/>
            </p:cNvPicPr>
            <p:nvPr/>
          </p:nvPicPr>
          <p:blipFill>
            <a:blip r:embed="rId2">
              <a:extLst/>
            </a:blip>
            <a:stretch>
              <a:fillRect/>
            </a:stretch>
          </p:blipFill>
          <p:spPr>
            <a:xfrm>
              <a:off x="-1" y="11028832"/>
              <a:ext cx="2419825" cy="2542037"/>
            </a:xfrm>
            <a:prstGeom prst="rect">
              <a:avLst/>
            </a:prstGeom>
            <a:ln w="12700" cap="flat">
              <a:noFill/>
              <a:miter lim="400000"/>
            </a:ln>
            <a:effectLst/>
          </p:spPr>
        </p:pic>
        <p:sp>
          <p:nvSpPr>
            <p:cNvPr id="164" name="Freeform 5"/>
            <p:cNvSpPr/>
            <p:nvPr/>
          </p:nvSpPr>
          <p:spPr>
            <a:xfrm>
              <a:off x="21608952" y="0"/>
              <a:ext cx="2381577" cy="2028246"/>
            </a:xfrm>
            <a:custGeom>
              <a:avLst/>
              <a:gdLst/>
              <a:ahLst/>
              <a:cxnLst>
                <a:cxn ang="0">
                  <a:pos x="wd2" y="hd2"/>
                </a:cxn>
                <a:cxn ang="5400000">
                  <a:pos x="wd2" y="hd2"/>
                </a:cxn>
                <a:cxn ang="10800000">
                  <a:pos x="wd2" y="hd2"/>
                </a:cxn>
                <a:cxn ang="16200000">
                  <a:pos x="wd2" y="hd2"/>
                </a:cxn>
              </a:cxnLst>
              <a:rect l="0" t="0" r="r" b="b"/>
              <a:pathLst>
                <a:path w="20461" h="21600" fill="norm" stroke="1" extrusionOk="0">
                  <a:moveTo>
                    <a:pt x="20461" y="0"/>
                  </a:moveTo>
                  <a:cubicBezTo>
                    <a:pt x="9714" y="0"/>
                    <a:pt x="9714" y="0"/>
                    <a:pt x="9714" y="0"/>
                  </a:cubicBezTo>
                  <a:cubicBezTo>
                    <a:pt x="7133" y="22"/>
                    <a:pt x="7204" y="2823"/>
                    <a:pt x="4128" y="4246"/>
                  </a:cubicBezTo>
                  <a:cubicBezTo>
                    <a:pt x="1194" y="5624"/>
                    <a:pt x="-1139" y="8119"/>
                    <a:pt x="593" y="10417"/>
                  </a:cubicBezTo>
                  <a:cubicBezTo>
                    <a:pt x="1177" y="11205"/>
                    <a:pt x="3916" y="12715"/>
                    <a:pt x="3386" y="14006"/>
                  </a:cubicBezTo>
                  <a:cubicBezTo>
                    <a:pt x="1177" y="19521"/>
                    <a:pt x="11906" y="17639"/>
                    <a:pt x="12189" y="19368"/>
                  </a:cubicBezTo>
                  <a:cubicBezTo>
                    <a:pt x="12330" y="20199"/>
                    <a:pt x="16714" y="21600"/>
                    <a:pt x="19506" y="21600"/>
                  </a:cubicBezTo>
                  <a:cubicBezTo>
                    <a:pt x="19860" y="21600"/>
                    <a:pt x="20178" y="21578"/>
                    <a:pt x="20461" y="21534"/>
                  </a:cubicBezTo>
                  <a:cubicBezTo>
                    <a:pt x="20461" y="0"/>
                    <a:pt x="20461" y="0"/>
                    <a:pt x="20461" y="0"/>
                  </a:cubicBezTo>
                </a:path>
              </a:pathLst>
            </a:custGeom>
            <a:gradFill flip="none" rotWithShape="1">
              <a:gsLst>
                <a:gs pos="0">
                  <a:srgbClr val="4261CA"/>
                </a:gs>
                <a:gs pos="100000">
                  <a:srgbClr val="2C88E9"/>
                </a:gs>
              </a:gsLst>
              <a:lin ang="11400000" scaled="0"/>
            </a:gradFill>
            <a:ln w="12700" cap="flat">
              <a:noFill/>
              <a:miter lim="400000"/>
            </a:ln>
            <a:effectLst/>
          </p:spPr>
          <p:txBody>
            <a:bodyPr wrap="square" lIns="50800" tIns="50800" rIns="50800" bIns="50800" numCol="1" anchor="ctr">
              <a:noAutofit/>
            </a:bodyPr>
            <a:lstStyle/>
            <a:p>
              <a:pPr defTabSz="1828800">
                <a:lnSpc>
                  <a:spcPct val="100000"/>
                </a:lnSpc>
                <a:defRPr sz="3600">
                  <a:solidFill>
                    <a:srgbClr val="FFFFFF"/>
                  </a:solidFill>
                  <a:latin typeface="Arial"/>
                  <a:ea typeface="Arial"/>
                  <a:cs typeface="Arial"/>
                  <a:sym typeface="Arial"/>
                </a:defRPr>
              </a:pPr>
            </a:p>
          </p:txBody>
        </p:sp>
      </p:grpSp>
      <p:sp>
        <p:nvSpPr>
          <p:cNvPr id="166" name="Title Text"/>
          <p:cNvSpPr txBox="1"/>
          <p:nvPr>
            <p:ph type="title" hasCustomPrompt="1"/>
          </p:nvPr>
        </p:nvSpPr>
        <p:spPr>
          <a:xfrm>
            <a:off x="1339762" y="886466"/>
            <a:ext cx="21704477" cy="883934"/>
          </a:xfrm>
          <a:prstGeom prst="rect">
            <a:avLst/>
          </a:prstGeom>
        </p:spPr>
        <p:txBody>
          <a:bodyPr lIns="76200" tIns="76200" rIns="76200" bIns="76200"/>
          <a:lstStyle>
            <a:lvl1pPr algn="l" defTabSz="1828800">
              <a:lnSpc>
                <a:spcPct val="100000"/>
              </a:lnSpc>
              <a:defRPr b="1" spc="400" sz="4800">
                <a:latin typeface="Arial"/>
                <a:ea typeface="Arial"/>
                <a:cs typeface="Arial"/>
                <a:sym typeface="Arial"/>
              </a:defRPr>
            </a:lvl1pPr>
          </a:lstStyle>
          <a:p>
            <a:pPr/>
            <a:r>
              <a:t>Title Text</a:t>
            </a:r>
          </a:p>
        </p:txBody>
      </p:sp>
      <p:sp>
        <p:nvSpPr>
          <p:cNvPr id="167" name="Body Level One…"/>
          <p:cNvSpPr txBox="1"/>
          <p:nvPr>
            <p:ph type="body" sz="quarter" idx="1" hasCustomPrompt="1"/>
          </p:nvPr>
        </p:nvSpPr>
        <p:spPr>
          <a:xfrm>
            <a:off x="1339858" y="1905016"/>
            <a:ext cx="10566487" cy="762010"/>
          </a:xfrm>
          <a:prstGeom prst="rect">
            <a:avLst/>
          </a:prstGeom>
        </p:spPr>
        <p:txBody>
          <a:bodyPr lIns="76200" tIns="76200" rIns="76200" bIns="76200"/>
          <a:lstStyle>
            <a:lvl1pPr marL="0" indent="0" defTabSz="1828800">
              <a:lnSpc>
                <a:spcPct val="100000"/>
              </a:lnSpc>
              <a:spcBef>
                <a:spcPts val="0"/>
              </a:spcBef>
              <a:buSzTx/>
              <a:buNone/>
              <a:defRPr spc="400" sz="4000">
                <a:latin typeface="Arial"/>
                <a:ea typeface="Arial"/>
                <a:cs typeface="Arial"/>
                <a:sym typeface="Arial"/>
              </a:defRPr>
            </a:lvl1pPr>
            <a:lvl2pPr marL="0" indent="0" defTabSz="1828800">
              <a:lnSpc>
                <a:spcPct val="100000"/>
              </a:lnSpc>
              <a:spcBef>
                <a:spcPts val="0"/>
              </a:spcBef>
              <a:buSzTx/>
              <a:buNone/>
              <a:defRPr spc="400" sz="4000">
                <a:latin typeface="Arial"/>
                <a:ea typeface="Arial"/>
                <a:cs typeface="Arial"/>
                <a:sym typeface="Arial"/>
              </a:defRPr>
            </a:lvl2pPr>
            <a:lvl3pPr marL="0" indent="0" defTabSz="1828800">
              <a:lnSpc>
                <a:spcPct val="100000"/>
              </a:lnSpc>
              <a:spcBef>
                <a:spcPts val="0"/>
              </a:spcBef>
              <a:buSzTx/>
              <a:buNone/>
              <a:defRPr spc="400" sz="4000">
                <a:latin typeface="Arial"/>
                <a:ea typeface="Arial"/>
                <a:cs typeface="Arial"/>
                <a:sym typeface="Arial"/>
              </a:defRPr>
            </a:lvl3pPr>
            <a:lvl4pPr marL="0" indent="0" defTabSz="1828800">
              <a:lnSpc>
                <a:spcPct val="100000"/>
              </a:lnSpc>
              <a:spcBef>
                <a:spcPts val="0"/>
              </a:spcBef>
              <a:buSzTx/>
              <a:buNone/>
              <a:defRPr spc="400" sz="4000">
                <a:latin typeface="Arial"/>
                <a:ea typeface="Arial"/>
                <a:cs typeface="Arial"/>
                <a:sym typeface="Arial"/>
              </a:defRPr>
            </a:lvl4pPr>
            <a:lvl5pPr marL="0" indent="0" defTabSz="1828800">
              <a:lnSpc>
                <a:spcPct val="100000"/>
              </a:lnSpc>
              <a:spcBef>
                <a:spcPts val="0"/>
              </a:spcBef>
              <a:buSzTx/>
              <a:buNone/>
              <a:defRPr spc="400" sz="4000">
                <a:latin typeface="Arial"/>
                <a:ea typeface="Arial"/>
                <a:cs typeface="Arial"/>
                <a:sym typeface="Arial"/>
              </a:defRPr>
            </a:lvl5pPr>
          </a:lstStyle>
          <a:p>
            <a:pPr/>
            <a:r>
              <a:t>单击此处编辑文本</a:t>
            </a:r>
          </a:p>
          <a:p>
            <a:pPr lvl="1"/>
            <a:r>
              <a:t/>
            </a:r>
          </a:p>
          <a:p>
            <a:pPr lvl="2"/>
            <a:r>
              <a:t/>
            </a:r>
          </a:p>
          <a:p>
            <a:pPr lvl="3"/>
            <a:r>
              <a:t/>
            </a:r>
          </a:p>
          <a:p>
            <a:pPr lvl="4"/>
            <a:r>
              <a:t/>
            </a:r>
          </a:p>
        </p:txBody>
      </p:sp>
      <p:sp>
        <p:nvSpPr>
          <p:cNvPr id="168" name="文本占位符 4"/>
          <p:cNvSpPr/>
          <p:nvPr>
            <p:ph type="body" sz="quarter" idx="21" hasCustomPrompt="1"/>
          </p:nvPr>
        </p:nvSpPr>
        <p:spPr>
          <a:xfrm>
            <a:off x="12471496" y="1905016"/>
            <a:ext cx="10566491" cy="762010"/>
          </a:xfrm>
          <a:prstGeom prst="rect">
            <a:avLst/>
          </a:prstGeom>
        </p:spPr>
        <p:txBody>
          <a:bodyPr lIns="76200" tIns="76200" rIns="76200" bIns="76200"/>
          <a:lstStyle>
            <a:lvl1pPr marL="0" indent="0" defTabSz="1591310">
              <a:lnSpc>
                <a:spcPct val="100000"/>
              </a:lnSpc>
              <a:spcBef>
                <a:spcPts val="0"/>
              </a:spcBef>
              <a:buSzTx/>
              <a:buNone/>
              <a:defRPr spc="200" sz="3400">
                <a:latin typeface="Arial"/>
                <a:ea typeface="Arial"/>
                <a:cs typeface="Arial"/>
                <a:sym typeface="Arial"/>
              </a:defRPr>
            </a:lvl1pPr>
          </a:lstStyle>
          <a:p>
            <a:pPr/>
            <a:r>
              <a:t>单击此处编辑文本</a:t>
            </a:r>
          </a:p>
        </p:txBody>
      </p:sp>
      <p:sp>
        <p:nvSpPr>
          <p:cNvPr id="169" name="Slide Number"/>
          <p:cNvSpPr txBox="1"/>
          <p:nvPr>
            <p:ph type="sldNum" sz="quarter" idx="2"/>
          </p:nvPr>
        </p:nvSpPr>
        <p:spPr>
          <a:xfrm>
            <a:off x="22086597" y="12752214"/>
            <a:ext cx="534605" cy="528504"/>
          </a:xfrm>
          <a:prstGeom prst="rect">
            <a:avLst/>
          </a:prstGeom>
        </p:spPr>
        <p:txBody>
          <a:bodyPr lIns="91436" tIns="91436" rIns="91436" bIns="91436" anchor="ctr">
            <a:normAutofit fontScale="100000" lnSpcReduction="0"/>
          </a:bodyPr>
          <a:lstStyle>
            <a:lvl1pPr algn="r" defTabSz="1828800">
              <a:defRPr sz="2400">
                <a:solidFill>
                  <a:srgbClr val="88888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st slide 0">
    <p:spTree>
      <p:nvGrpSpPr>
        <p:cNvPr id="1" name=""/>
        <p:cNvGrpSpPr/>
        <p:nvPr/>
      </p:nvGrpSpPr>
      <p:grpSpPr>
        <a:xfrm>
          <a:off x="0" y="0"/>
          <a:ext cx="0" cy="0"/>
          <a:chOff x="0" y="0"/>
          <a:chExt cx="0" cy="0"/>
        </a:xfrm>
      </p:grpSpPr>
      <p:grpSp>
        <p:nvGrpSpPr>
          <p:cNvPr id="178" name="组合 1"/>
          <p:cNvGrpSpPr/>
          <p:nvPr/>
        </p:nvGrpSpPr>
        <p:grpSpPr>
          <a:xfrm>
            <a:off x="-32" y="8"/>
            <a:ext cx="11984323" cy="10206345"/>
            <a:chOff x="-15" y="4"/>
            <a:chExt cx="11984322" cy="10206344"/>
          </a:xfrm>
        </p:grpSpPr>
        <p:sp>
          <p:nvSpPr>
            <p:cNvPr id="176" name="Freeform 5"/>
            <p:cNvSpPr/>
            <p:nvPr/>
          </p:nvSpPr>
          <p:spPr>
            <a:xfrm flipH="1">
              <a:off x="-13" y="5"/>
              <a:ext cx="11984320" cy="10206344"/>
            </a:xfrm>
            <a:custGeom>
              <a:avLst/>
              <a:gdLst/>
              <a:ahLst/>
              <a:cxnLst>
                <a:cxn ang="0">
                  <a:pos x="wd2" y="hd2"/>
                </a:cxn>
                <a:cxn ang="5400000">
                  <a:pos x="wd2" y="hd2"/>
                </a:cxn>
                <a:cxn ang="10800000">
                  <a:pos x="wd2" y="hd2"/>
                </a:cxn>
                <a:cxn ang="16200000">
                  <a:pos x="wd2" y="hd2"/>
                </a:cxn>
              </a:cxnLst>
              <a:rect l="0" t="0" r="r" b="b"/>
              <a:pathLst>
                <a:path w="20461" h="21600" fill="norm" stroke="1" extrusionOk="0">
                  <a:moveTo>
                    <a:pt x="20461" y="0"/>
                  </a:moveTo>
                  <a:cubicBezTo>
                    <a:pt x="9714" y="0"/>
                    <a:pt x="9714" y="0"/>
                    <a:pt x="9714" y="0"/>
                  </a:cubicBezTo>
                  <a:cubicBezTo>
                    <a:pt x="7133" y="22"/>
                    <a:pt x="7204" y="2823"/>
                    <a:pt x="4128" y="4246"/>
                  </a:cubicBezTo>
                  <a:cubicBezTo>
                    <a:pt x="1194" y="5624"/>
                    <a:pt x="-1139" y="8119"/>
                    <a:pt x="593" y="10417"/>
                  </a:cubicBezTo>
                  <a:cubicBezTo>
                    <a:pt x="1177" y="11205"/>
                    <a:pt x="3916" y="12715"/>
                    <a:pt x="3386" y="14006"/>
                  </a:cubicBezTo>
                  <a:cubicBezTo>
                    <a:pt x="1177" y="19521"/>
                    <a:pt x="11906" y="17639"/>
                    <a:pt x="12189" y="19368"/>
                  </a:cubicBezTo>
                  <a:cubicBezTo>
                    <a:pt x="12330" y="20199"/>
                    <a:pt x="16714" y="21600"/>
                    <a:pt x="19506" y="21600"/>
                  </a:cubicBezTo>
                  <a:cubicBezTo>
                    <a:pt x="19860" y="21600"/>
                    <a:pt x="20178" y="21578"/>
                    <a:pt x="20461" y="21534"/>
                  </a:cubicBezTo>
                  <a:cubicBezTo>
                    <a:pt x="20461" y="0"/>
                    <a:pt x="20461" y="0"/>
                    <a:pt x="20461" y="0"/>
                  </a:cubicBezTo>
                </a:path>
              </a:pathLst>
            </a:custGeom>
            <a:solidFill>
              <a:srgbClr val="8BC0E6">
                <a:alpha val="15000"/>
              </a:srgbClr>
            </a:solidFill>
            <a:ln w="12700" cap="flat">
              <a:noFill/>
              <a:miter lim="400000"/>
            </a:ln>
            <a:effectLst/>
          </p:spPr>
          <p:txBody>
            <a:bodyPr wrap="square" lIns="50800" tIns="50800" rIns="50800" bIns="50800" numCol="1" anchor="t">
              <a:noAutofit/>
            </a:bodyPr>
            <a:lstStyle/>
            <a:p>
              <a:pPr algn="l" defTabSz="1828800">
                <a:lnSpc>
                  <a:spcPct val="100000"/>
                </a:lnSpc>
                <a:defRPr sz="3600">
                  <a:latin typeface="Arial"/>
                  <a:ea typeface="Arial"/>
                  <a:cs typeface="Arial"/>
                  <a:sym typeface="Arial"/>
                </a:defRPr>
              </a:pPr>
            </a:p>
          </p:txBody>
        </p:sp>
        <p:sp>
          <p:nvSpPr>
            <p:cNvPr id="177" name="Freeform 5"/>
            <p:cNvSpPr/>
            <p:nvPr/>
          </p:nvSpPr>
          <p:spPr>
            <a:xfrm flipH="1">
              <a:off x="-16" y="4"/>
              <a:ext cx="11406290" cy="9714071"/>
            </a:xfrm>
            <a:custGeom>
              <a:avLst/>
              <a:gdLst/>
              <a:ahLst/>
              <a:cxnLst>
                <a:cxn ang="0">
                  <a:pos x="wd2" y="hd2"/>
                </a:cxn>
                <a:cxn ang="5400000">
                  <a:pos x="wd2" y="hd2"/>
                </a:cxn>
                <a:cxn ang="10800000">
                  <a:pos x="wd2" y="hd2"/>
                </a:cxn>
                <a:cxn ang="16200000">
                  <a:pos x="wd2" y="hd2"/>
                </a:cxn>
              </a:cxnLst>
              <a:rect l="0" t="0" r="r" b="b"/>
              <a:pathLst>
                <a:path w="20461" h="21600" fill="norm" stroke="1" extrusionOk="0">
                  <a:moveTo>
                    <a:pt x="20461" y="0"/>
                  </a:moveTo>
                  <a:cubicBezTo>
                    <a:pt x="9714" y="0"/>
                    <a:pt x="9714" y="0"/>
                    <a:pt x="9714" y="0"/>
                  </a:cubicBezTo>
                  <a:cubicBezTo>
                    <a:pt x="7133" y="22"/>
                    <a:pt x="7204" y="2823"/>
                    <a:pt x="4128" y="4246"/>
                  </a:cubicBezTo>
                  <a:cubicBezTo>
                    <a:pt x="1194" y="5624"/>
                    <a:pt x="-1139" y="8119"/>
                    <a:pt x="593" y="10417"/>
                  </a:cubicBezTo>
                  <a:cubicBezTo>
                    <a:pt x="1177" y="11205"/>
                    <a:pt x="3916" y="12715"/>
                    <a:pt x="3386" y="14006"/>
                  </a:cubicBezTo>
                  <a:cubicBezTo>
                    <a:pt x="1177" y="19521"/>
                    <a:pt x="11906" y="17639"/>
                    <a:pt x="12189" y="19368"/>
                  </a:cubicBezTo>
                  <a:cubicBezTo>
                    <a:pt x="12330" y="20199"/>
                    <a:pt x="16714" y="21600"/>
                    <a:pt x="19506" y="21600"/>
                  </a:cubicBezTo>
                  <a:cubicBezTo>
                    <a:pt x="19860" y="21600"/>
                    <a:pt x="20178" y="21578"/>
                    <a:pt x="20461" y="21534"/>
                  </a:cubicBezTo>
                  <a:cubicBezTo>
                    <a:pt x="20461" y="0"/>
                    <a:pt x="20461" y="0"/>
                    <a:pt x="20461" y="0"/>
                  </a:cubicBezTo>
                </a:path>
              </a:pathLst>
            </a:custGeom>
            <a:gradFill flip="none" rotWithShape="1">
              <a:gsLst>
                <a:gs pos="0">
                  <a:srgbClr val="4261CA"/>
                </a:gs>
                <a:gs pos="100000">
                  <a:srgbClr val="2C88E9"/>
                </a:gs>
              </a:gsLst>
              <a:lin ang="11400000" scaled="0"/>
            </a:gradFill>
            <a:ln w="12700" cap="flat">
              <a:noFill/>
              <a:miter lim="400000"/>
            </a:ln>
            <a:effectLst/>
          </p:spPr>
          <p:txBody>
            <a:bodyPr wrap="square" lIns="50800" tIns="50800" rIns="50800" bIns="50800" numCol="1" anchor="ctr">
              <a:noAutofit/>
            </a:bodyPr>
            <a:lstStyle/>
            <a:p>
              <a:pPr defTabSz="1828800">
                <a:lnSpc>
                  <a:spcPct val="100000"/>
                </a:lnSpc>
                <a:defRPr sz="3600">
                  <a:solidFill>
                    <a:srgbClr val="FFFFFF"/>
                  </a:solidFill>
                  <a:latin typeface="Arial"/>
                  <a:ea typeface="Arial"/>
                  <a:cs typeface="Arial"/>
                  <a:sym typeface="Arial"/>
                </a:defRPr>
              </a:pPr>
            </a:p>
          </p:txBody>
        </p:sp>
      </p:grpSp>
      <p:sp>
        <p:nvSpPr>
          <p:cNvPr id="179" name="编辑标题"/>
          <p:cNvSpPr txBox="1"/>
          <p:nvPr>
            <p:ph type="title" hasCustomPrompt="1"/>
          </p:nvPr>
        </p:nvSpPr>
        <p:spPr>
          <a:xfrm>
            <a:off x="12651684" y="6858000"/>
            <a:ext cx="9865592" cy="3567320"/>
          </a:xfrm>
          <a:prstGeom prst="rect">
            <a:avLst/>
          </a:prstGeom>
        </p:spPr>
        <p:txBody>
          <a:bodyPr lIns="93597" tIns="93597" rIns="93597" bIns="93597" anchor="ctr"/>
          <a:lstStyle>
            <a:lvl1pPr defTabSz="1828800">
              <a:lnSpc>
                <a:spcPct val="100000"/>
              </a:lnSpc>
              <a:defRPr b="1" spc="400" sz="16000">
                <a:latin typeface="Arial"/>
                <a:ea typeface="Arial"/>
                <a:cs typeface="Arial"/>
                <a:sym typeface="Arial"/>
              </a:defRPr>
            </a:lvl1pPr>
          </a:lstStyle>
          <a:p>
            <a:pPr/>
            <a:r>
              <a:t>编辑标题</a:t>
            </a:r>
          </a:p>
        </p:txBody>
      </p:sp>
      <p:pic>
        <p:nvPicPr>
          <p:cNvPr id="180" name="图形 4" descr="图形 4"/>
          <p:cNvPicPr>
            <a:picLocks noChangeAspect="1"/>
          </p:cNvPicPr>
          <p:nvPr/>
        </p:nvPicPr>
        <p:blipFill>
          <a:blip r:embed="rId2">
            <a:extLst/>
          </a:blip>
          <a:stretch>
            <a:fillRect/>
          </a:stretch>
        </p:blipFill>
        <p:spPr>
          <a:xfrm>
            <a:off x="2905611" y="2554514"/>
            <a:ext cx="7587915" cy="7971140"/>
          </a:xfrm>
          <a:prstGeom prst="rect">
            <a:avLst/>
          </a:prstGeom>
          <a:ln w="12700">
            <a:miter lim="400000"/>
          </a:ln>
        </p:spPr>
      </p:pic>
      <p:sp>
        <p:nvSpPr>
          <p:cNvPr id="181" name="Slide Number"/>
          <p:cNvSpPr txBox="1"/>
          <p:nvPr>
            <p:ph type="sldNum" sz="quarter" idx="2"/>
          </p:nvPr>
        </p:nvSpPr>
        <p:spPr>
          <a:xfrm>
            <a:off x="22086597" y="12752214"/>
            <a:ext cx="534605" cy="528504"/>
          </a:xfrm>
          <a:prstGeom prst="rect">
            <a:avLst/>
          </a:prstGeom>
        </p:spPr>
        <p:txBody>
          <a:bodyPr lIns="91436" tIns="91436" rIns="91436" bIns="91436" anchor="ctr">
            <a:normAutofit fontScale="100000" lnSpcReduction="0"/>
          </a:bodyPr>
          <a:lstStyle>
            <a:lvl1pPr algn="r" defTabSz="1828800">
              <a:defRPr sz="2400">
                <a:solidFill>
                  <a:srgbClr val="88888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88" name="Body Level One…"/>
          <p:cNvSpPr txBox="1"/>
          <p:nvPr>
            <p:ph type="body" sz="quarter" idx="1" hasCustomPrompt="1"/>
          </p:nvPr>
        </p:nvSpPr>
        <p:spPr>
          <a:xfrm>
            <a:off x="1219200" y="11986162"/>
            <a:ext cx="21945599" cy="605792"/>
          </a:xfrm>
          <a:prstGeom prst="rect">
            <a:avLst/>
          </a:prstGeom>
        </p:spPr>
        <p:txBody>
          <a:bodyPr/>
          <a:lstStyle>
            <a:lvl1pPr marL="0" indent="0" algn="ctr" defTabSz="825500">
              <a:lnSpc>
                <a:spcPct val="100000"/>
              </a:lnSpc>
              <a:spcBef>
                <a:spcPts val="0"/>
              </a:spcBef>
              <a:buSzTx/>
              <a:buNone/>
              <a:defRPr spc="-29" sz="3000">
                <a:latin typeface="Graphik Medium"/>
                <a:ea typeface="Graphik Medium"/>
                <a:cs typeface="Graphik Medium"/>
                <a:sym typeface="Graphik Medium"/>
              </a:defRPr>
            </a:lvl1pPr>
            <a:lvl2pPr marL="918440" indent="-372340" algn="ctr" defTabSz="825500">
              <a:lnSpc>
                <a:spcPct val="100000"/>
              </a:lnSpc>
              <a:spcBef>
                <a:spcPts val="0"/>
              </a:spcBef>
              <a:defRPr spc="-29" sz="3000">
                <a:latin typeface="Graphik Medium"/>
                <a:ea typeface="Graphik Medium"/>
                <a:cs typeface="Graphik Medium"/>
                <a:sym typeface="Graphik Medium"/>
              </a:defRPr>
            </a:lvl2pPr>
            <a:lvl3pPr marL="1464540" indent="-372340" algn="ctr" defTabSz="825500">
              <a:lnSpc>
                <a:spcPct val="100000"/>
              </a:lnSpc>
              <a:spcBef>
                <a:spcPts val="0"/>
              </a:spcBef>
              <a:defRPr spc="-29" sz="3000">
                <a:latin typeface="Graphik Medium"/>
                <a:ea typeface="Graphik Medium"/>
                <a:cs typeface="Graphik Medium"/>
                <a:sym typeface="Graphik Medium"/>
              </a:defRPr>
            </a:lvl3pPr>
            <a:lvl4pPr marL="2010640" indent="-372340" algn="ctr" defTabSz="825500">
              <a:lnSpc>
                <a:spcPct val="100000"/>
              </a:lnSpc>
              <a:spcBef>
                <a:spcPts val="0"/>
              </a:spcBef>
              <a:defRPr spc="-29" sz="3000">
                <a:latin typeface="Graphik Medium"/>
                <a:ea typeface="Graphik Medium"/>
                <a:cs typeface="Graphik Medium"/>
                <a:sym typeface="Graphik Medium"/>
              </a:defRPr>
            </a:lvl4pPr>
            <a:lvl5pPr marL="2556740" indent="-372340" algn="ctr" defTabSz="825500">
              <a:lnSpc>
                <a:spcPct val="100000"/>
              </a:lnSpc>
              <a:spcBef>
                <a:spcPts val="0"/>
              </a:spcBef>
              <a:defRPr spc="-29" sz="3000">
                <a:latin typeface="Graphik Medium"/>
                <a:ea typeface="Graphik Medium"/>
                <a:cs typeface="Graphik Medium"/>
                <a:sym typeface="Graphik Medium"/>
              </a:defRPr>
            </a:lvl5pPr>
          </a:lstStyle>
          <a:p>
            <a:pPr/>
            <a:r>
              <a:t>Author and Date</a:t>
            </a:r>
          </a:p>
          <a:p>
            <a:pPr lvl="1"/>
            <a:r>
              <a:t/>
            </a:r>
          </a:p>
          <a:p>
            <a:pPr lvl="2"/>
            <a:r>
              <a:t/>
            </a:r>
          </a:p>
          <a:p>
            <a:pPr lvl="3"/>
            <a:r>
              <a:t/>
            </a:r>
          </a:p>
          <a:p>
            <a:pPr lvl="4"/>
            <a:r>
              <a:t/>
            </a:r>
          </a:p>
        </p:txBody>
      </p:sp>
      <p:sp>
        <p:nvSpPr>
          <p:cNvPr id="189" name="Presentation Title"/>
          <p:cNvSpPr txBox="1"/>
          <p:nvPr>
            <p:ph type="title" hasCustomPrompt="1"/>
          </p:nvPr>
        </p:nvSpPr>
        <p:spPr>
          <a:xfrm>
            <a:off x="1219200" y="3543300"/>
            <a:ext cx="21945600" cy="4267200"/>
          </a:xfrm>
          <a:prstGeom prst="rect">
            <a:avLst/>
          </a:prstGeom>
        </p:spPr>
        <p:txBody>
          <a:bodyPr anchor="b"/>
          <a:lstStyle>
            <a:lvl1pPr>
              <a:defRPr spc="-128" sz="12800"/>
            </a:lvl1pPr>
          </a:lstStyle>
          <a:p>
            <a:pPr/>
            <a:r>
              <a:t>Presentation Title</a:t>
            </a:r>
          </a:p>
        </p:txBody>
      </p:sp>
      <p:sp>
        <p:nvSpPr>
          <p:cNvPr id="190" name="Body Level One…"/>
          <p:cNvSpPr txBox="1"/>
          <p:nvPr>
            <p:ph type="body" sz="quarter" idx="21" hasCustomPrompt="1"/>
          </p:nvPr>
        </p:nvSpPr>
        <p:spPr>
          <a:xfrm>
            <a:off x="1219200" y="7567579"/>
            <a:ext cx="21945600" cy="2250594"/>
          </a:xfrm>
          <a:prstGeom prst="rect">
            <a:avLst/>
          </a:prstGeom>
        </p:spPr>
        <p:txBody>
          <a:bodyPr/>
          <a:lstStyle>
            <a:lvl1pPr marL="0" indent="0" algn="ctr" defTabSz="825500">
              <a:lnSpc>
                <a:spcPct val="100000"/>
              </a:lnSpc>
              <a:spcBef>
                <a:spcPts val="0"/>
              </a:spcBef>
              <a:buSzTx/>
              <a:buNone/>
              <a:defRPr spc="-100" sz="6000">
                <a:latin typeface="Graphik Semibold"/>
                <a:ea typeface="Graphik Semibold"/>
                <a:cs typeface="Graphik Semibold"/>
                <a:sym typeface="Graphik Semibold"/>
              </a:defRPr>
            </a:lvl1pPr>
          </a:lstStyle>
          <a:p>
            <a:pPr/>
            <a:r>
              <a:t>Presentation Subtitle</a:t>
            </a:r>
          </a:p>
        </p:txBody>
      </p:sp>
      <p:sp>
        <p:nvSpPr>
          <p:cNvPr id="19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Beach and sea at sunset"/>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Presentation Title</a:t>
            </a:r>
          </a:p>
        </p:txBody>
      </p:sp>
      <p:sp>
        <p:nvSpPr>
          <p:cNvPr id="23" name="Body Level One…"/>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24" name="Author and Date"/>
          <p:cNvSpPr txBox="1"/>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pc="-100" sz="3000">
                <a:solidFill>
                  <a:srgbClr val="FFFFFF"/>
                </a:solidFill>
                <a:latin typeface="Graphik Medium"/>
                <a:ea typeface="Graphik Medium"/>
                <a:cs typeface="Graphik Medium"/>
                <a:sym typeface="Graphik Medium"/>
              </a:defRPr>
            </a:lvl1pPr>
          </a:lstStyle>
          <a:p>
            <a:pPr/>
            <a:r>
              <a:t>Author and Date</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198" name="Beach and sea at sunset"/>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99" name="Presentation Title"/>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Presentation Title</a:t>
            </a:r>
          </a:p>
        </p:txBody>
      </p:sp>
      <p:sp>
        <p:nvSpPr>
          <p:cNvPr id="200" name="Body Level One…"/>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pc="-58" sz="6000">
                <a:solidFill>
                  <a:srgbClr val="FFFFFF"/>
                </a:solidFill>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201" name="Author and Date"/>
          <p:cNvSpPr txBox="1"/>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pc="-100" sz="3000">
                <a:solidFill>
                  <a:srgbClr val="FFFFFF"/>
                </a:solidFill>
                <a:latin typeface="Graphik Medium"/>
                <a:ea typeface="Graphik Medium"/>
                <a:cs typeface="Graphik Medium"/>
                <a:sym typeface="Graphik Medium"/>
              </a:defRPr>
            </a:lvl1pPr>
          </a:lstStyle>
          <a:p>
            <a:pPr/>
            <a:r>
              <a:t>Author and Date</a:t>
            </a:r>
          </a:p>
        </p:txBody>
      </p:sp>
      <p:sp>
        <p:nvSpPr>
          <p:cNvPr id="20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209" name="Slide Title"/>
          <p:cNvSpPr txBox="1"/>
          <p:nvPr>
            <p:ph type="title" hasCustomPrompt="1"/>
          </p:nvPr>
        </p:nvSpPr>
        <p:spPr>
          <a:xfrm>
            <a:off x="1215494" y="4585101"/>
            <a:ext cx="9757339" cy="2540002"/>
          </a:xfrm>
          <a:prstGeom prst="rect">
            <a:avLst/>
          </a:prstGeom>
        </p:spPr>
        <p:txBody>
          <a:bodyPr anchor="b"/>
          <a:lstStyle/>
          <a:p>
            <a:pPr/>
            <a:r>
              <a:t>Slide Title</a:t>
            </a:r>
          </a:p>
        </p:txBody>
      </p:sp>
      <p:sp>
        <p:nvSpPr>
          <p:cNvPr id="210" name="Sea against sky at sunset"/>
          <p:cNvSpPr/>
          <p:nvPr>
            <p:ph type="pic" idx="21"/>
          </p:nvPr>
        </p:nvSpPr>
        <p:spPr>
          <a:xfrm>
            <a:off x="9283700" y="1270000"/>
            <a:ext cx="16751300" cy="11176000"/>
          </a:xfrm>
          <a:prstGeom prst="rect">
            <a:avLst/>
          </a:prstGeom>
        </p:spPr>
        <p:txBody>
          <a:bodyPr lIns="91439" tIns="45719" rIns="91439" bIns="45719">
            <a:noAutofit/>
          </a:bodyPr>
          <a:lstStyle/>
          <a:p>
            <a:pPr/>
          </a:p>
        </p:txBody>
      </p:sp>
      <p:sp>
        <p:nvSpPr>
          <p:cNvPr id="211" name="Body Level One…"/>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0" algn="ctr" defTabSz="825500">
              <a:lnSpc>
                <a:spcPct val="100000"/>
              </a:lnSpc>
              <a:spcBef>
                <a:spcPts val="0"/>
              </a:spcBef>
              <a:buSzTx/>
              <a:buNone/>
              <a:defRPr spc="-44">
                <a:latin typeface="Graphik Semibold"/>
                <a:ea typeface="Graphik Semibold"/>
                <a:cs typeface="Graphik Semibold"/>
                <a:sym typeface="Graphik Semibold"/>
              </a:defRPr>
            </a:lvl2pPr>
            <a:lvl3pPr marL="0" indent="0" algn="ctr" defTabSz="825500">
              <a:lnSpc>
                <a:spcPct val="100000"/>
              </a:lnSpc>
              <a:spcBef>
                <a:spcPts val="0"/>
              </a:spcBef>
              <a:buSzTx/>
              <a:buNone/>
              <a:defRPr spc="-44">
                <a:latin typeface="Graphik Semibold"/>
                <a:ea typeface="Graphik Semibold"/>
                <a:cs typeface="Graphik Semibold"/>
                <a:sym typeface="Graphik Semibold"/>
              </a:defRPr>
            </a:lvl3pPr>
            <a:lvl4pPr marL="0" indent="0" algn="ctr" defTabSz="825500">
              <a:lnSpc>
                <a:spcPct val="100000"/>
              </a:lnSpc>
              <a:spcBef>
                <a:spcPts val="0"/>
              </a:spcBef>
              <a:buSzTx/>
              <a:buNone/>
              <a:defRPr spc="-44">
                <a:latin typeface="Graphik Semibold"/>
                <a:ea typeface="Graphik Semibold"/>
                <a:cs typeface="Graphik Semibold"/>
                <a:sym typeface="Graphik Semibold"/>
              </a:defRPr>
            </a:lvl4pPr>
            <a:lvl5pPr marL="0" indent="0" algn="ctr" defTabSz="825500">
              <a:lnSpc>
                <a:spcPct val="100000"/>
              </a:lnSpc>
              <a:spcBef>
                <a:spcPts val="0"/>
              </a:spcBef>
              <a:buSzTx/>
              <a:buNone/>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2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9" name="Slide Title"/>
          <p:cNvSpPr txBox="1"/>
          <p:nvPr>
            <p:ph type="title" hasCustomPrompt="1"/>
          </p:nvPr>
        </p:nvSpPr>
        <p:spPr>
          <a:prstGeom prst="rect">
            <a:avLst/>
          </a:prstGeom>
        </p:spPr>
        <p:txBody>
          <a:bodyPr/>
          <a:lstStyle/>
          <a:p>
            <a:pPr/>
            <a:r>
              <a:t>Slide Title</a:t>
            </a:r>
          </a:p>
        </p:txBody>
      </p:sp>
      <p:sp>
        <p:nvSpPr>
          <p:cNvPr id="220"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21"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100">
                <a:latin typeface="Graphik Semibold"/>
                <a:ea typeface="Graphik Semibold"/>
                <a:cs typeface="Graphik Semibold"/>
                <a:sym typeface="Graphik Semibold"/>
              </a:defRPr>
            </a:lvl1pPr>
          </a:lstStyle>
          <a:p>
            <a:pPr/>
            <a:r>
              <a:t>Slide Subtitle</a:t>
            </a:r>
          </a:p>
        </p:txBody>
      </p:sp>
      <p:sp>
        <p:nvSpPr>
          <p:cNvPr id="2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229" name="Body Level One…"/>
          <p:cNvSpPr txBox="1"/>
          <p:nvPr>
            <p:ph type="body" idx="1" hasCustomPrompt="1"/>
          </p:nvPr>
        </p:nvSpPr>
        <p:spPr>
          <a:xfrm>
            <a:off x="1219200" y="4013200"/>
            <a:ext cx="21945600" cy="8487148"/>
          </a:xfrm>
          <a:prstGeom prst="rect">
            <a:avLst/>
          </a:prstGeom>
        </p:spPr>
        <p:txBody>
          <a:bodyPr numCol="2" spcCol="2558383"/>
          <a:lstStyle/>
          <a:p>
            <a:pPr/>
            <a:r>
              <a:t>Slide bullet text</a:t>
            </a:r>
          </a:p>
          <a:p>
            <a:pPr lvl="1"/>
            <a:r>
              <a:t/>
            </a:r>
          </a:p>
          <a:p>
            <a:pPr lvl="2"/>
            <a:r>
              <a:t/>
            </a:r>
          </a:p>
          <a:p>
            <a:pPr lvl="3"/>
            <a:r>
              <a:t/>
            </a:r>
          </a:p>
          <a:p>
            <a:pPr lvl="4"/>
            <a:r>
              <a:t/>
            </a:r>
          </a:p>
        </p:txBody>
      </p:sp>
      <p:sp>
        <p:nvSpPr>
          <p:cNvPr id="230"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237"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238" name="Sea against sky at sunset"/>
          <p:cNvSpPr/>
          <p:nvPr>
            <p:ph type="pic" idx="21"/>
          </p:nvPr>
        </p:nvSpPr>
        <p:spPr>
          <a:xfrm>
            <a:off x="12192644" y="718588"/>
            <a:ext cx="10972801" cy="12329625"/>
          </a:xfrm>
          <a:prstGeom prst="rect">
            <a:avLst/>
          </a:prstGeom>
        </p:spPr>
        <p:txBody>
          <a:bodyPr lIns="91439" tIns="45719" rIns="91439" bIns="45719">
            <a:noAutofit/>
          </a:bodyPr>
          <a:lstStyle/>
          <a:p>
            <a:pPr/>
          </a:p>
        </p:txBody>
      </p:sp>
      <p:sp>
        <p:nvSpPr>
          <p:cNvPr id="239" name="Body Level One…"/>
          <p:cNvSpPr txBox="1"/>
          <p:nvPr>
            <p:ph type="body" sz="quarter" idx="1"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240" name="Body Level One…"/>
          <p:cNvSpPr txBox="1"/>
          <p:nvPr>
            <p:ph type="body" sz="half" idx="22" hasCustomPrompt="1"/>
          </p:nvPr>
        </p:nvSpPr>
        <p:spPr>
          <a:xfrm>
            <a:off x="1219199" y="4023221"/>
            <a:ext cx="9757571" cy="8384679"/>
          </a:xfrm>
          <a:prstGeom prst="rect">
            <a:avLst/>
          </a:prstGeom>
        </p:spPr>
        <p:txBody>
          <a:bodyPr/>
          <a:lstStyle/>
          <a:p>
            <a:pPr/>
            <a:r>
              <a:t>Slide bullet text</a:t>
            </a:r>
          </a:p>
        </p:txBody>
      </p:sp>
      <p:sp>
        <p:nvSpPr>
          <p:cNvPr id="241" name="Slide Number"/>
          <p:cNvSpPr txBox="1"/>
          <p:nvPr>
            <p:ph type="sldNum" sz="quarter" idx="2"/>
          </p:nvPr>
        </p:nvSpPr>
        <p:spPr>
          <a:xfrm>
            <a:off x="12004040"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248" name="Section Title"/>
          <p:cNvSpPr txBox="1"/>
          <p:nvPr>
            <p:ph type="title" hasCustomPrompt="1"/>
          </p:nvPr>
        </p:nvSpPr>
        <p:spPr>
          <a:xfrm>
            <a:off x="1219200" y="3242269"/>
            <a:ext cx="21945600" cy="6604002"/>
          </a:xfrm>
          <a:prstGeom prst="rect">
            <a:avLst/>
          </a:prstGeom>
        </p:spPr>
        <p:txBody>
          <a:bodyPr anchor="ctr"/>
          <a:lstStyle>
            <a:lvl1pPr>
              <a:defRPr spc="0" sz="12800"/>
            </a:lvl1pPr>
          </a:lstStyle>
          <a:p>
            <a:pPr/>
            <a:r>
              <a:t>Section Title</a:t>
            </a:r>
          </a:p>
        </p:txBody>
      </p:sp>
      <p:sp>
        <p:nvSpPr>
          <p:cNvPr id="249"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56" name="Slide Title"/>
          <p:cNvSpPr txBox="1"/>
          <p:nvPr>
            <p:ph type="title" hasCustomPrompt="1"/>
          </p:nvPr>
        </p:nvSpPr>
        <p:spPr>
          <a:prstGeom prst="rect">
            <a:avLst/>
          </a:prstGeom>
        </p:spPr>
        <p:txBody>
          <a:bodyPr/>
          <a:lstStyle/>
          <a:p>
            <a:pPr/>
            <a:r>
              <a:t>Slide Title</a:t>
            </a:r>
          </a:p>
        </p:txBody>
      </p:sp>
      <p:sp>
        <p:nvSpPr>
          <p:cNvPr id="257" name="Body Level One…"/>
          <p:cNvSpPr txBox="1"/>
          <p:nvPr>
            <p:ph type="body" sz="quarter" idx="1" hasCustomPrompt="1"/>
          </p:nvPr>
        </p:nvSpPr>
        <p:spPr>
          <a:xfrm>
            <a:off x="1219200" y="2384648"/>
            <a:ext cx="21945602" cy="832614"/>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258"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265" name="Agenda Title"/>
          <p:cNvSpPr txBox="1"/>
          <p:nvPr>
            <p:ph type="title" hasCustomPrompt="1"/>
          </p:nvPr>
        </p:nvSpPr>
        <p:spPr>
          <a:prstGeom prst="rect">
            <a:avLst/>
          </a:prstGeom>
        </p:spPr>
        <p:txBody>
          <a:bodyPr/>
          <a:lstStyle/>
          <a:p>
            <a:pPr/>
            <a:r>
              <a:t>Agenda Title</a:t>
            </a:r>
          </a:p>
        </p:txBody>
      </p:sp>
      <p:sp>
        <p:nvSpPr>
          <p:cNvPr id="266" name="Body Level One…"/>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0" defTabSz="825500">
              <a:lnSpc>
                <a:spcPct val="100000"/>
              </a:lnSpc>
              <a:buSzTx/>
              <a:buNone/>
              <a:defRPr spc="-136" sz="6800">
                <a:latin typeface="Canela Deck Regular"/>
                <a:ea typeface="Canela Deck Regular"/>
                <a:cs typeface="Canela Deck Regular"/>
                <a:sym typeface="Canela Deck Regular"/>
              </a:defRPr>
            </a:lvl2pPr>
            <a:lvl3pPr marL="0" indent="0" defTabSz="825500">
              <a:lnSpc>
                <a:spcPct val="100000"/>
              </a:lnSpc>
              <a:buSzTx/>
              <a:buNone/>
              <a:defRPr spc="-136" sz="6800">
                <a:latin typeface="Canela Deck Regular"/>
                <a:ea typeface="Canela Deck Regular"/>
                <a:cs typeface="Canela Deck Regular"/>
                <a:sym typeface="Canela Deck Regular"/>
              </a:defRPr>
            </a:lvl3pPr>
            <a:lvl4pPr marL="0" indent="0" defTabSz="825500">
              <a:lnSpc>
                <a:spcPct val="100000"/>
              </a:lnSpc>
              <a:buSzTx/>
              <a:buNone/>
              <a:defRPr spc="-136" sz="6800">
                <a:latin typeface="Canela Deck Regular"/>
                <a:ea typeface="Canela Deck Regular"/>
                <a:cs typeface="Canela Deck Regular"/>
                <a:sym typeface="Canela Deck Regular"/>
              </a:defRPr>
            </a:lvl4pPr>
            <a:lvl5pPr marL="0" indent="0" defTabSz="825500">
              <a:lnSpc>
                <a:spcPct val="100000"/>
              </a:lnSpc>
              <a:buSzTx/>
              <a:buNone/>
              <a:defRPr spc="-136" sz="6800">
                <a:latin typeface="Canela Deck Regular"/>
                <a:ea typeface="Canela Deck Regular"/>
                <a:cs typeface="Canela Deck Regular"/>
                <a:sym typeface="Canela Deck Regular"/>
              </a:defRPr>
            </a:lvl5pPr>
          </a:lstStyle>
          <a:p>
            <a:pPr/>
            <a:r>
              <a:t>Agenda Topics</a:t>
            </a:r>
          </a:p>
          <a:p>
            <a:pPr lvl="1"/>
            <a:r>
              <a:t/>
            </a:r>
          </a:p>
          <a:p>
            <a:pPr lvl="2"/>
            <a:r>
              <a:t/>
            </a:r>
          </a:p>
          <a:p>
            <a:pPr lvl="3"/>
            <a:r>
              <a:t/>
            </a:r>
          </a:p>
          <a:p>
            <a:pPr lvl="4"/>
            <a:r>
              <a:t/>
            </a:r>
          </a:p>
        </p:txBody>
      </p:sp>
      <p:sp>
        <p:nvSpPr>
          <p:cNvPr id="267" name="Agenda Subtitle"/>
          <p:cNvSpPr txBox="1"/>
          <p:nvPr>
            <p:ph type="body" sz="quarter" idx="21" hasCustomPrompt="1"/>
          </p:nvPr>
        </p:nvSpPr>
        <p:spPr>
          <a:xfrm>
            <a:off x="1219200" y="2387114"/>
            <a:ext cx="21945602" cy="832614"/>
          </a:xfrm>
          <a:prstGeom prst="rect">
            <a:avLst/>
          </a:prstGeom>
        </p:spPr>
        <p:txBody>
          <a:bodyPr/>
          <a:lstStyle>
            <a:lvl1pPr marL="0" indent="0" algn="ctr" defTabSz="825500">
              <a:lnSpc>
                <a:spcPct val="100000"/>
              </a:lnSpc>
              <a:spcBef>
                <a:spcPts val="0"/>
              </a:spcBef>
              <a:buSzTx/>
              <a:buNone/>
              <a:defRPr spc="-100">
                <a:latin typeface="Graphik Semibold"/>
                <a:ea typeface="Graphik Semibold"/>
                <a:cs typeface="Graphik Semibold"/>
                <a:sym typeface="Graphik Semibold"/>
              </a:defRPr>
            </a:lvl1pPr>
          </a:lstStyle>
          <a:p>
            <a:pPr/>
            <a:r>
              <a:t>Agenda Subtitle</a:t>
            </a:r>
          </a:p>
        </p:txBody>
      </p:sp>
      <p:sp>
        <p:nvSpPr>
          <p:cNvPr id="268"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275" name="Body Level One…"/>
          <p:cNvSpPr txBox="1"/>
          <p:nvPr>
            <p:ph type="body" idx="1" hasCustomPrompt="1"/>
          </p:nvPr>
        </p:nvSpPr>
        <p:spPr>
          <a:xfrm>
            <a:off x="1219200" y="3251200"/>
            <a:ext cx="21945600" cy="6604000"/>
          </a:xfrm>
          <a:prstGeom prst="rect">
            <a:avLst/>
          </a:prstGeom>
        </p:spPr>
        <p:txBody>
          <a:bodyPr anchor="ctr"/>
          <a:lstStyle>
            <a:lvl1pPr marL="0" indent="0" algn="ctr">
              <a:lnSpc>
                <a:spcPct val="80000"/>
              </a:lnSpc>
              <a:spcBef>
                <a:spcPts val="0"/>
              </a:spcBef>
              <a:buSzTx/>
              <a:buNone/>
              <a:defRPr sz="12800">
                <a:latin typeface="Canela Regular"/>
                <a:ea typeface="Canela Regular"/>
                <a:cs typeface="Canela Regular"/>
                <a:sym typeface="Canela Regular"/>
              </a:defRPr>
            </a:lvl1pPr>
            <a:lvl2pPr marL="0" indent="0" algn="ctr">
              <a:lnSpc>
                <a:spcPct val="80000"/>
              </a:lnSpc>
              <a:spcBef>
                <a:spcPts val="0"/>
              </a:spcBef>
              <a:buSzTx/>
              <a:buNone/>
              <a:defRPr sz="12800">
                <a:latin typeface="Canela Regular"/>
                <a:ea typeface="Canela Regular"/>
                <a:cs typeface="Canela Regular"/>
                <a:sym typeface="Canela Regular"/>
              </a:defRPr>
            </a:lvl2pPr>
            <a:lvl3pPr marL="0" indent="0" algn="ctr">
              <a:lnSpc>
                <a:spcPct val="80000"/>
              </a:lnSpc>
              <a:spcBef>
                <a:spcPts val="0"/>
              </a:spcBef>
              <a:buSzTx/>
              <a:buNone/>
              <a:defRPr sz="12800">
                <a:latin typeface="Canela Regular"/>
                <a:ea typeface="Canela Regular"/>
                <a:cs typeface="Canela Regular"/>
                <a:sym typeface="Canela Regular"/>
              </a:defRPr>
            </a:lvl3pPr>
            <a:lvl4pPr marL="0" indent="0" algn="ctr">
              <a:lnSpc>
                <a:spcPct val="80000"/>
              </a:lnSpc>
              <a:spcBef>
                <a:spcPts val="0"/>
              </a:spcBef>
              <a:buSzTx/>
              <a:buNone/>
              <a:defRPr sz="12800">
                <a:latin typeface="Canela Regular"/>
                <a:ea typeface="Canela Regular"/>
                <a:cs typeface="Canela Regular"/>
                <a:sym typeface="Canela Regular"/>
              </a:defRPr>
            </a:lvl4pPr>
            <a:lvl5pPr marL="0" indent="0" algn="ctr">
              <a:lnSpc>
                <a:spcPct val="80000"/>
              </a:lnSpc>
              <a:spcBef>
                <a:spcPts val="0"/>
              </a:spcBef>
              <a:buSzTx/>
              <a:buNone/>
              <a:defRPr sz="12800">
                <a:latin typeface="Canela Regular"/>
                <a:ea typeface="Canela Regular"/>
                <a:cs typeface="Canela Regular"/>
                <a:sym typeface="Canela Regular"/>
              </a:defRPr>
            </a:lvl5pPr>
          </a:lstStyle>
          <a:p>
            <a:pPr/>
            <a:r>
              <a:t>Statement</a:t>
            </a:r>
          </a:p>
          <a:p>
            <a:pPr lvl="1"/>
            <a:r>
              <a:t/>
            </a:r>
          </a:p>
          <a:p>
            <a:pPr lvl="2"/>
            <a:r>
              <a:t/>
            </a:r>
          </a:p>
          <a:p>
            <a:pPr lvl="3"/>
            <a:r>
              <a:t/>
            </a:r>
          </a:p>
          <a:p>
            <a:pPr lvl="4"/>
            <a:r>
              <a:t/>
            </a:r>
          </a:p>
        </p:txBody>
      </p:sp>
      <p:sp>
        <p:nvSpPr>
          <p:cNvPr id="2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283" name="Body Level One…"/>
          <p:cNvSpPr txBox="1"/>
          <p:nvPr>
            <p:ph type="body" sz="quarter" idx="1" hasCustomPrompt="1"/>
          </p:nvPr>
        </p:nvSpPr>
        <p:spPr>
          <a:xfrm>
            <a:off x="1219200" y="8462239"/>
            <a:ext cx="21945602" cy="832614"/>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pPr/>
            <a:r>
              <a:t>Fact information</a:t>
            </a:r>
          </a:p>
          <a:p>
            <a:pPr lvl="1"/>
            <a:r>
              <a:t/>
            </a:r>
          </a:p>
          <a:p>
            <a:pPr lvl="2"/>
            <a:r>
              <a:t/>
            </a:r>
          </a:p>
          <a:p>
            <a:pPr lvl="3"/>
            <a:r>
              <a:t/>
            </a:r>
          </a:p>
          <a:p>
            <a:pPr lvl="4"/>
            <a:r>
              <a:t/>
            </a:r>
          </a:p>
        </p:txBody>
      </p:sp>
      <p:sp>
        <p:nvSpPr>
          <p:cNvPr id="284" name="Body Level One…"/>
          <p:cNvSpPr txBox="1"/>
          <p:nvPr>
            <p:ph type="body" sz="half" idx="21" hasCustomPrompt="1"/>
          </p:nvPr>
        </p:nvSpPr>
        <p:spPr>
          <a:xfrm>
            <a:off x="1219200" y="4214483"/>
            <a:ext cx="21945600" cy="4269709"/>
          </a:xfrm>
          <a:prstGeom prst="rect">
            <a:avLst/>
          </a:prstGeom>
        </p:spPr>
        <p:txBody>
          <a:bodyPr anchor="b"/>
          <a:lstStyle/>
          <a:p>
            <a:pPr lvl="4" marL="0" indent="1097280" algn="ctr" defTabSz="975360">
              <a:lnSpc>
                <a:spcPct val="80000"/>
              </a:lnSpc>
              <a:spcBef>
                <a:spcPts val="0"/>
              </a:spcBef>
              <a:buSzTx/>
              <a:buNone/>
              <a:defRPr sz="8960">
                <a:latin typeface="Canela Bold"/>
                <a:ea typeface="Canela Bold"/>
                <a:cs typeface="Canela Bold"/>
                <a:sym typeface="Canela Bold"/>
              </a:defRPr>
            </a:pPr>
            <a:r>
              <a:t>100%
</a:t>
            </a:r>
          </a:p>
        </p:txBody>
      </p:sp>
      <p:sp>
        <p:nvSpPr>
          <p:cNvPr id="2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15494" y="4585101"/>
            <a:ext cx="9757339" cy="2540002"/>
          </a:xfrm>
          <a:prstGeom prst="rect">
            <a:avLst/>
          </a:prstGeom>
        </p:spPr>
        <p:txBody>
          <a:bodyPr anchor="b"/>
          <a:lstStyle/>
          <a:p>
            <a:pPr/>
            <a:r>
              <a:t>Slide Title</a:t>
            </a:r>
          </a:p>
        </p:txBody>
      </p:sp>
      <p:sp>
        <p:nvSpPr>
          <p:cNvPr id="33" name="Sea against sky at sunset"/>
          <p:cNvSpPr/>
          <p:nvPr>
            <p:ph type="pic" idx="21"/>
          </p:nvPr>
        </p:nvSpPr>
        <p:spPr>
          <a:xfrm>
            <a:off x="9283700" y="1270000"/>
            <a:ext cx="16751300" cy="11176000"/>
          </a:xfrm>
          <a:prstGeom prst="rect">
            <a:avLst/>
          </a:prstGeom>
        </p:spPr>
        <p:txBody>
          <a:bodyPr lIns="91439" tIns="45719" rIns="91439" bIns="45719">
            <a:noAutofit/>
          </a:bodyPr>
          <a:lstStyle/>
          <a:p>
            <a:pPr/>
          </a:p>
        </p:txBody>
      </p:sp>
      <p:sp>
        <p:nvSpPr>
          <p:cNvPr id="34" name="Body Level One…"/>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0" algn="ctr" defTabSz="825500">
              <a:lnSpc>
                <a:spcPct val="100000"/>
              </a:lnSpc>
              <a:spcBef>
                <a:spcPts val="0"/>
              </a:spcBef>
              <a:buSzTx/>
              <a:buNone/>
              <a:defRPr spc="-44">
                <a:latin typeface="Graphik Semibold"/>
                <a:ea typeface="Graphik Semibold"/>
                <a:cs typeface="Graphik Semibold"/>
                <a:sym typeface="Graphik Semibold"/>
              </a:defRPr>
            </a:lvl2pPr>
            <a:lvl3pPr marL="0" indent="0" algn="ctr" defTabSz="825500">
              <a:lnSpc>
                <a:spcPct val="100000"/>
              </a:lnSpc>
              <a:spcBef>
                <a:spcPts val="0"/>
              </a:spcBef>
              <a:buSzTx/>
              <a:buNone/>
              <a:defRPr spc="-44">
                <a:latin typeface="Graphik Semibold"/>
                <a:ea typeface="Graphik Semibold"/>
                <a:cs typeface="Graphik Semibold"/>
                <a:sym typeface="Graphik Semibold"/>
              </a:defRPr>
            </a:lvl3pPr>
            <a:lvl4pPr marL="0" indent="0" algn="ctr" defTabSz="825500">
              <a:lnSpc>
                <a:spcPct val="100000"/>
              </a:lnSpc>
              <a:spcBef>
                <a:spcPts val="0"/>
              </a:spcBef>
              <a:buSzTx/>
              <a:buNone/>
              <a:defRPr spc="-44">
                <a:latin typeface="Graphik Semibold"/>
                <a:ea typeface="Graphik Semibold"/>
                <a:cs typeface="Graphik Semibold"/>
                <a:sym typeface="Graphik Semibold"/>
              </a:defRPr>
            </a:lvl4pPr>
            <a:lvl5pPr marL="0" indent="0" algn="ctr" defTabSz="825500">
              <a:lnSpc>
                <a:spcPct val="100000"/>
              </a:lnSpc>
              <a:spcBef>
                <a:spcPts val="0"/>
              </a:spcBef>
              <a:buSzTx/>
              <a:buNone/>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292" name="Body Level One…"/>
          <p:cNvSpPr txBox="1"/>
          <p:nvPr>
            <p:ph type="body" sz="quarter" idx="1" hasCustomPrompt="1"/>
          </p:nvPr>
        </p:nvSpPr>
        <p:spPr>
          <a:xfrm>
            <a:off x="1219200" y="11100052"/>
            <a:ext cx="21945602" cy="832614"/>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pPr/>
            <a:r>
              <a:t>Attribution</a:t>
            </a:r>
          </a:p>
          <a:p>
            <a:pPr lvl="1"/>
            <a:r>
              <a:t/>
            </a:r>
          </a:p>
          <a:p>
            <a:pPr lvl="2"/>
            <a:r>
              <a:t/>
            </a:r>
          </a:p>
          <a:p>
            <a:pPr lvl="3"/>
            <a:r>
              <a:t/>
            </a:r>
          </a:p>
          <a:p>
            <a:pPr lvl="4"/>
            <a:r>
              <a:t/>
            </a:r>
          </a:p>
        </p:txBody>
      </p:sp>
      <p:sp>
        <p:nvSpPr>
          <p:cNvPr id="293" name="Body Level One…"/>
          <p:cNvSpPr txBox="1"/>
          <p:nvPr>
            <p:ph type="body" sz="half" idx="21" hasCustomPrompt="1"/>
          </p:nvPr>
        </p:nvSpPr>
        <p:spPr>
          <a:xfrm>
            <a:off x="1219200" y="4178300"/>
            <a:ext cx="21945600" cy="4416425"/>
          </a:xfrm>
          <a:prstGeom prst="rect">
            <a:avLst/>
          </a:prstGeom>
        </p:spPr>
        <p:txBody>
          <a:bodyPr anchor="ctr"/>
          <a:lstStyle/>
          <a:p>
            <a:pPr lvl="4" marL="0" indent="1700783" algn="ctr" defTabSz="1511808">
              <a:lnSpc>
                <a:spcPct val="80000"/>
              </a:lnSpc>
              <a:spcBef>
                <a:spcPts val="0"/>
              </a:spcBef>
              <a:buSzTx/>
              <a:buNone/>
              <a:defRPr sz="5208">
                <a:latin typeface="Canela Bold"/>
                <a:ea typeface="Canela Bold"/>
                <a:cs typeface="Canela Bold"/>
                <a:sym typeface="Canela Bold"/>
              </a:defRPr>
            </a:pPr>
            <a:r>
              <a:t>“Notable Quote”
</a:t>
            </a:r>
          </a:p>
        </p:txBody>
      </p:sp>
      <p:sp>
        <p:nvSpPr>
          <p:cNvPr id="294"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301" name="Sea against sky at sunset 2"/>
          <p:cNvSpPr/>
          <p:nvPr>
            <p:ph type="pic" sz="quarter" idx="21"/>
          </p:nvPr>
        </p:nvSpPr>
        <p:spPr>
          <a:xfrm>
            <a:off x="15744825" y="5581751"/>
            <a:ext cx="7365408" cy="8280402"/>
          </a:xfrm>
          <a:prstGeom prst="rect">
            <a:avLst/>
          </a:prstGeom>
        </p:spPr>
        <p:txBody>
          <a:bodyPr lIns="91439" tIns="45719" rIns="91439" bIns="45719">
            <a:noAutofit/>
          </a:bodyPr>
          <a:lstStyle/>
          <a:p>
            <a:pPr/>
          </a:p>
        </p:txBody>
      </p:sp>
      <p:sp>
        <p:nvSpPr>
          <p:cNvPr id="302" name="Sea against sky at sunset 1"/>
          <p:cNvSpPr/>
          <p:nvPr>
            <p:ph type="pic" sz="quarter" idx="22"/>
          </p:nvPr>
        </p:nvSpPr>
        <p:spPr>
          <a:xfrm>
            <a:off x="15363825" y="1270000"/>
            <a:ext cx="8115300" cy="5409006"/>
          </a:xfrm>
          <a:prstGeom prst="rect">
            <a:avLst/>
          </a:prstGeom>
        </p:spPr>
        <p:txBody>
          <a:bodyPr lIns="91439" tIns="45719" rIns="91439" bIns="45719">
            <a:noAutofit/>
          </a:bodyPr>
          <a:lstStyle/>
          <a:p>
            <a:pPr/>
          </a:p>
        </p:txBody>
      </p:sp>
      <p:sp>
        <p:nvSpPr>
          <p:cNvPr id="303" name="Beach and sea at sunset"/>
          <p:cNvSpPr/>
          <p:nvPr>
            <p:ph type="pic" idx="23"/>
          </p:nvPr>
        </p:nvSpPr>
        <p:spPr>
          <a:xfrm>
            <a:off x="-63500" y="1270000"/>
            <a:ext cx="16764000" cy="11176000"/>
          </a:xfrm>
          <a:prstGeom prst="rect">
            <a:avLst/>
          </a:prstGeom>
        </p:spPr>
        <p:txBody>
          <a:bodyPr lIns="91439" tIns="45719" rIns="91439" bIns="45719">
            <a:noAutofit/>
          </a:bodyPr>
          <a:lstStyle/>
          <a:p>
            <a:pPr/>
          </a:p>
        </p:txBody>
      </p:sp>
      <p:sp>
        <p:nvSpPr>
          <p:cNvPr id="304"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311" name="beach and sea at sunset"/>
          <p:cNvSpPr/>
          <p:nvPr>
            <p:ph type="pic" idx="21"/>
          </p:nvPr>
        </p:nvSpPr>
        <p:spPr>
          <a:xfrm>
            <a:off x="1270000" y="-423334"/>
            <a:ext cx="21844000" cy="14562668"/>
          </a:xfrm>
          <a:prstGeom prst="rect">
            <a:avLst/>
          </a:prstGeom>
        </p:spPr>
        <p:txBody>
          <a:bodyPr lIns="91439" tIns="45719" rIns="91439" bIns="45719">
            <a:noAutofit/>
          </a:bodyPr>
          <a:lstStyle/>
          <a:p>
            <a:pPr/>
          </a:p>
        </p:txBody>
      </p:sp>
      <p:sp>
        <p:nvSpPr>
          <p:cNvPr id="31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19"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frame">
    <p:bg>
      <p:bgPr>
        <a:solidFill>
          <a:srgbClr val="EDF5FA"/>
        </a:solidFill>
      </p:bgPr>
    </p:bg>
    <p:spTree>
      <p:nvGrpSpPr>
        <p:cNvPr id="1" name=""/>
        <p:cNvGrpSpPr/>
        <p:nvPr/>
      </p:nvGrpSpPr>
      <p:grpSpPr>
        <a:xfrm>
          <a:off x="0" y="0"/>
          <a:ext cx="0" cy="0"/>
          <a:chOff x="0" y="0"/>
          <a:chExt cx="0" cy="0"/>
        </a:xfrm>
      </p:grpSpPr>
      <p:grpSp>
        <p:nvGrpSpPr>
          <p:cNvPr id="329" name="组合 10"/>
          <p:cNvGrpSpPr/>
          <p:nvPr/>
        </p:nvGrpSpPr>
        <p:grpSpPr>
          <a:xfrm>
            <a:off x="148753" y="382732"/>
            <a:ext cx="24086496" cy="13333271"/>
            <a:chOff x="0" y="0"/>
            <a:chExt cx="24086493" cy="13333269"/>
          </a:xfrm>
        </p:grpSpPr>
        <p:sp>
          <p:nvSpPr>
            <p:cNvPr id="326" name="矩形 7"/>
            <p:cNvSpPr/>
            <p:nvPr/>
          </p:nvSpPr>
          <p:spPr>
            <a:xfrm>
              <a:off x="436846" y="225665"/>
              <a:ext cx="23212801" cy="12499206"/>
            </a:xfrm>
            <a:prstGeom prst="rect">
              <a:avLst/>
            </a:prstGeom>
            <a:solidFill>
              <a:srgbClr val="FFFFFF"/>
            </a:solidFill>
            <a:ln w="12700" cap="flat">
              <a:noFill/>
              <a:miter lim="400000"/>
            </a:ln>
            <a:effectLst/>
          </p:spPr>
          <p:txBody>
            <a:bodyPr wrap="square" lIns="50800" tIns="50800" rIns="50800" bIns="50800" numCol="1" anchor="ctr">
              <a:noAutofit/>
            </a:bodyPr>
            <a:lstStyle/>
            <a:p>
              <a:pPr defTabSz="1828800">
                <a:lnSpc>
                  <a:spcPct val="100000"/>
                </a:lnSpc>
                <a:defRPr>
                  <a:solidFill>
                    <a:srgbClr val="FFFFFF"/>
                  </a:solidFill>
                  <a:latin typeface="Arial"/>
                  <a:ea typeface="Arial"/>
                  <a:cs typeface="Arial"/>
                  <a:sym typeface="Arial"/>
                </a:defRPr>
              </a:pPr>
            </a:p>
          </p:txBody>
        </p:sp>
        <p:pic>
          <p:nvPicPr>
            <p:cNvPr id="327" name="图形 4236" descr="图形 4236"/>
            <p:cNvPicPr>
              <a:picLocks noChangeAspect="1"/>
            </p:cNvPicPr>
            <p:nvPr/>
          </p:nvPicPr>
          <p:blipFill>
            <a:blip r:embed="rId2">
              <a:extLst/>
            </a:blip>
            <a:stretch>
              <a:fillRect/>
            </a:stretch>
          </p:blipFill>
          <p:spPr>
            <a:xfrm flipH="1">
              <a:off x="21666672" y="10791235"/>
              <a:ext cx="2419822" cy="2542035"/>
            </a:xfrm>
            <a:prstGeom prst="rect">
              <a:avLst/>
            </a:prstGeom>
            <a:ln w="12700" cap="flat">
              <a:noFill/>
              <a:miter lim="400000"/>
            </a:ln>
            <a:effectLst/>
          </p:spPr>
        </p:pic>
        <p:pic>
          <p:nvPicPr>
            <p:cNvPr id="328" name="图形 4" descr="图形 4"/>
            <p:cNvPicPr>
              <a:picLocks noChangeAspect="1"/>
            </p:cNvPicPr>
            <p:nvPr/>
          </p:nvPicPr>
          <p:blipFill>
            <a:blip r:embed="rId3">
              <a:extLst/>
            </a:blip>
            <a:stretch>
              <a:fillRect/>
            </a:stretch>
          </p:blipFill>
          <p:spPr>
            <a:xfrm>
              <a:off x="0" y="-1"/>
              <a:ext cx="1447802" cy="1088839"/>
            </a:xfrm>
            <a:prstGeom prst="rect">
              <a:avLst/>
            </a:prstGeom>
            <a:ln w="12700" cap="flat">
              <a:noFill/>
              <a:miter lim="400000"/>
            </a:ln>
            <a:effectLst/>
          </p:spPr>
        </p:pic>
      </p:grpSp>
      <p:sp>
        <p:nvSpPr>
          <p:cNvPr id="330" name="单击此处编辑标题"/>
          <p:cNvSpPr txBox="1"/>
          <p:nvPr>
            <p:ph type="title" hasCustomPrompt="1"/>
          </p:nvPr>
        </p:nvSpPr>
        <p:spPr>
          <a:xfrm>
            <a:off x="2563198" y="2498400"/>
            <a:ext cx="19252803" cy="1447202"/>
          </a:xfrm>
          <a:prstGeom prst="rect">
            <a:avLst/>
          </a:prstGeom>
        </p:spPr>
        <p:txBody>
          <a:bodyPr lIns="76200" tIns="76200" rIns="76200" bIns="76200" anchor="ctr"/>
          <a:lstStyle>
            <a:lvl1pPr algn="l" defTabSz="1828800">
              <a:lnSpc>
                <a:spcPct val="100000"/>
              </a:lnSpc>
              <a:defRPr b="1" spc="400" sz="6400">
                <a:latin typeface="Arial"/>
                <a:ea typeface="Arial"/>
                <a:cs typeface="Arial"/>
                <a:sym typeface="Arial"/>
              </a:defRPr>
            </a:lvl1pPr>
          </a:lstStyle>
          <a:p>
            <a:pPr/>
            <a:r>
              <a:t>单击此处编辑标题</a:t>
            </a:r>
          </a:p>
        </p:txBody>
      </p:sp>
      <p:sp>
        <p:nvSpPr>
          <p:cNvPr id="331" name="Body Level One…"/>
          <p:cNvSpPr txBox="1"/>
          <p:nvPr>
            <p:ph type="body" sz="half" idx="1" hasCustomPrompt="1"/>
          </p:nvPr>
        </p:nvSpPr>
        <p:spPr>
          <a:xfrm>
            <a:off x="2562225" y="4327199"/>
            <a:ext cx="19253202" cy="6890402"/>
          </a:xfrm>
          <a:prstGeom prst="rect">
            <a:avLst/>
          </a:prstGeom>
        </p:spPr>
        <p:txBody>
          <a:bodyPr lIns="0" tIns="0" rIns="0" bIns="0"/>
          <a:lstStyle>
            <a:lvl1pPr marL="457200" indent="-457200" defTabSz="1828800">
              <a:lnSpc>
                <a:spcPct val="130000"/>
              </a:lnSpc>
              <a:spcBef>
                <a:spcPts val="2000"/>
              </a:spcBef>
              <a:buSzPct val="100000"/>
              <a:buFont typeface="Arial"/>
              <a:defRPr spc="300" sz="3200">
                <a:latin typeface="Arial"/>
                <a:ea typeface="Arial"/>
                <a:cs typeface="Arial"/>
                <a:sym typeface="Arial"/>
              </a:defRPr>
            </a:lvl1pPr>
            <a:lvl2pPr marL="914400" indent="-457200" defTabSz="1828800">
              <a:lnSpc>
                <a:spcPct val="130000"/>
              </a:lnSpc>
              <a:spcBef>
                <a:spcPts val="2000"/>
              </a:spcBef>
              <a:buSzPct val="100000"/>
              <a:buFont typeface="Arial"/>
              <a:defRPr spc="300" sz="3200">
                <a:latin typeface="Arial"/>
                <a:ea typeface="Arial"/>
                <a:cs typeface="Arial"/>
                <a:sym typeface="Arial"/>
              </a:defRPr>
            </a:lvl2pPr>
            <a:lvl3pPr marL="1371600" indent="-457200" defTabSz="1828800">
              <a:lnSpc>
                <a:spcPct val="130000"/>
              </a:lnSpc>
              <a:spcBef>
                <a:spcPts val="2000"/>
              </a:spcBef>
              <a:buSzPct val="100000"/>
              <a:buFont typeface="Arial"/>
              <a:defRPr spc="300" sz="3200">
                <a:latin typeface="Arial"/>
                <a:ea typeface="Arial"/>
                <a:cs typeface="Arial"/>
                <a:sym typeface="Arial"/>
              </a:defRPr>
            </a:lvl3pPr>
            <a:lvl4pPr marL="1828800" indent="-457200" defTabSz="1828800">
              <a:lnSpc>
                <a:spcPct val="130000"/>
              </a:lnSpc>
              <a:spcBef>
                <a:spcPts val="2000"/>
              </a:spcBef>
              <a:buSzPct val="100000"/>
              <a:buFont typeface="Arial"/>
              <a:defRPr spc="300" sz="3200">
                <a:latin typeface="Arial"/>
                <a:ea typeface="Arial"/>
                <a:cs typeface="Arial"/>
                <a:sym typeface="Arial"/>
              </a:defRPr>
            </a:lvl4pPr>
            <a:lvl5pPr marL="2286000" indent="-457200" defTabSz="1828800">
              <a:lnSpc>
                <a:spcPct val="130000"/>
              </a:lnSpc>
              <a:spcBef>
                <a:spcPts val="2000"/>
              </a:spcBef>
              <a:buSzPct val="100000"/>
              <a:buFont typeface="Arial"/>
              <a:defRPr spc="300" sz="3200">
                <a:latin typeface="Arial"/>
                <a:ea typeface="Arial"/>
                <a:cs typeface="Arial"/>
                <a:sym typeface="Arial"/>
              </a:defRPr>
            </a:lvl5pPr>
          </a:lstStyle>
          <a:p>
            <a:pPr/>
            <a:r>
              <a:t>Body Level One</a:t>
            </a:r>
          </a:p>
          <a:p>
            <a:pPr lvl="1"/>
            <a:r>
              <a:t/>
            </a:r>
          </a:p>
          <a:p>
            <a:pPr lvl="2"/>
            <a:r>
              <a:t/>
            </a:r>
          </a:p>
          <a:p>
            <a:pPr lvl="3"/>
            <a:r>
              <a:t/>
            </a:r>
          </a:p>
          <a:p>
            <a:pPr lvl="4"/>
            <a:r>
              <a:t/>
            </a:r>
          </a:p>
        </p:txBody>
      </p:sp>
      <p:sp>
        <p:nvSpPr>
          <p:cNvPr id="332" name="Slide Number"/>
          <p:cNvSpPr txBox="1"/>
          <p:nvPr>
            <p:ph type="sldNum" sz="quarter" idx="2"/>
          </p:nvPr>
        </p:nvSpPr>
        <p:spPr>
          <a:xfrm>
            <a:off x="22086592" y="12752212"/>
            <a:ext cx="534609" cy="528508"/>
          </a:xfrm>
          <a:prstGeom prst="rect">
            <a:avLst/>
          </a:prstGeom>
        </p:spPr>
        <p:txBody>
          <a:bodyPr lIns="91438" tIns="91438" rIns="91438" bIns="91438" anchor="ctr">
            <a:normAutofit fontScale="100000" lnSpcReduction="0"/>
          </a:bodyPr>
          <a:lstStyle>
            <a:lvl1pPr algn="r" defTabSz="1828800">
              <a:defRPr sz="2400">
                <a:solidFill>
                  <a:srgbClr val="88888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grpSp>
        <p:nvGrpSpPr>
          <p:cNvPr id="342" name="组合 18"/>
          <p:cNvGrpSpPr/>
          <p:nvPr/>
        </p:nvGrpSpPr>
        <p:grpSpPr>
          <a:xfrm>
            <a:off x="393480" y="-4"/>
            <a:ext cx="23990529" cy="13570871"/>
            <a:chOff x="0" y="0"/>
            <a:chExt cx="23990528" cy="13570868"/>
          </a:xfrm>
        </p:grpSpPr>
        <p:sp>
          <p:nvSpPr>
            <p:cNvPr id="339" name="Freeform 5"/>
            <p:cNvSpPr/>
            <p:nvPr/>
          </p:nvSpPr>
          <p:spPr>
            <a:xfrm>
              <a:off x="10139347" y="0"/>
              <a:ext cx="13838700" cy="11785610"/>
            </a:xfrm>
            <a:custGeom>
              <a:avLst/>
              <a:gdLst/>
              <a:ahLst/>
              <a:cxnLst>
                <a:cxn ang="0">
                  <a:pos x="wd2" y="hd2"/>
                </a:cxn>
                <a:cxn ang="5400000">
                  <a:pos x="wd2" y="hd2"/>
                </a:cxn>
                <a:cxn ang="10800000">
                  <a:pos x="wd2" y="hd2"/>
                </a:cxn>
                <a:cxn ang="16200000">
                  <a:pos x="wd2" y="hd2"/>
                </a:cxn>
              </a:cxnLst>
              <a:rect l="0" t="0" r="r" b="b"/>
              <a:pathLst>
                <a:path w="20461" h="21600" fill="norm" stroke="1" extrusionOk="0">
                  <a:moveTo>
                    <a:pt x="20461" y="0"/>
                  </a:moveTo>
                  <a:cubicBezTo>
                    <a:pt x="9714" y="0"/>
                    <a:pt x="9714" y="0"/>
                    <a:pt x="9714" y="0"/>
                  </a:cubicBezTo>
                  <a:cubicBezTo>
                    <a:pt x="7133" y="22"/>
                    <a:pt x="7204" y="2823"/>
                    <a:pt x="4128" y="4246"/>
                  </a:cubicBezTo>
                  <a:cubicBezTo>
                    <a:pt x="1194" y="5624"/>
                    <a:pt x="-1139" y="8119"/>
                    <a:pt x="593" y="10417"/>
                  </a:cubicBezTo>
                  <a:cubicBezTo>
                    <a:pt x="1177" y="11205"/>
                    <a:pt x="3916" y="12715"/>
                    <a:pt x="3386" y="14006"/>
                  </a:cubicBezTo>
                  <a:cubicBezTo>
                    <a:pt x="1177" y="19521"/>
                    <a:pt x="11906" y="17639"/>
                    <a:pt x="12189" y="19368"/>
                  </a:cubicBezTo>
                  <a:cubicBezTo>
                    <a:pt x="12330" y="20199"/>
                    <a:pt x="16714" y="21600"/>
                    <a:pt x="19507" y="21600"/>
                  </a:cubicBezTo>
                  <a:cubicBezTo>
                    <a:pt x="19860" y="21600"/>
                    <a:pt x="20178" y="21578"/>
                    <a:pt x="20461" y="21534"/>
                  </a:cubicBezTo>
                  <a:cubicBezTo>
                    <a:pt x="20461" y="0"/>
                    <a:pt x="20461" y="0"/>
                    <a:pt x="20461" y="0"/>
                  </a:cubicBezTo>
                </a:path>
              </a:pathLst>
            </a:custGeom>
            <a:solidFill>
              <a:srgbClr val="8BC0E6">
                <a:alpha val="15000"/>
              </a:srgbClr>
            </a:solidFill>
            <a:ln w="12700" cap="flat">
              <a:noFill/>
              <a:miter lim="400000"/>
            </a:ln>
            <a:effectLst/>
          </p:spPr>
          <p:txBody>
            <a:bodyPr wrap="square" lIns="50800" tIns="50800" rIns="50800" bIns="50800" numCol="1" anchor="t">
              <a:noAutofit/>
            </a:bodyPr>
            <a:lstStyle/>
            <a:p>
              <a:pPr algn="l" defTabSz="1828800">
                <a:lnSpc>
                  <a:spcPct val="100000"/>
                </a:lnSpc>
                <a:defRPr>
                  <a:latin typeface="Arial"/>
                  <a:ea typeface="Arial"/>
                  <a:cs typeface="Arial"/>
                  <a:sym typeface="Arial"/>
                </a:defRPr>
              </a:pPr>
            </a:p>
          </p:txBody>
        </p:sp>
        <p:pic>
          <p:nvPicPr>
            <p:cNvPr id="340" name="图形 4236" descr="图形 4236"/>
            <p:cNvPicPr>
              <a:picLocks noChangeAspect="1"/>
            </p:cNvPicPr>
            <p:nvPr/>
          </p:nvPicPr>
          <p:blipFill>
            <a:blip r:embed="rId2">
              <a:extLst/>
            </a:blip>
            <a:stretch>
              <a:fillRect/>
            </a:stretch>
          </p:blipFill>
          <p:spPr>
            <a:xfrm>
              <a:off x="-1" y="11028832"/>
              <a:ext cx="2419825" cy="2542037"/>
            </a:xfrm>
            <a:prstGeom prst="rect">
              <a:avLst/>
            </a:prstGeom>
            <a:ln w="12700" cap="flat">
              <a:noFill/>
              <a:miter lim="400000"/>
            </a:ln>
            <a:effectLst/>
          </p:spPr>
        </p:pic>
        <p:sp>
          <p:nvSpPr>
            <p:cNvPr id="341" name="Freeform 5"/>
            <p:cNvSpPr/>
            <p:nvPr/>
          </p:nvSpPr>
          <p:spPr>
            <a:xfrm>
              <a:off x="21608952" y="0"/>
              <a:ext cx="2381577" cy="2028246"/>
            </a:xfrm>
            <a:custGeom>
              <a:avLst/>
              <a:gdLst/>
              <a:ahLst/>
              <a:cxnLst>
                <a:cxn ang="0">
                  <a:pos x="wd2" y="hd2"/>
                </a:cxn>
                <a:cxn ang="5400000">
                  <a:pos x="wd2" y="hd2"/>
                </a:cxn>
                <a:cxn ang="10800000">
                  <a:pos x="wd2" y="hd2"/>
                </a:cxn>
                <a:cxn ang="16200000">
                  <a:pos x="wd2" y="hd2"/>
                </a:cxn>
              </a:cxnLst>
              <a:rect l="0" t="0" r="r" b="b"/>
              <a:pathLst>
                <a:path w="20461" h="21600" fill="norm" stroke="1" extrusionOk="0">
                  <a:moveTo>
                    <a:pt x="20461" y="0"/>
                  </a:moveTo>
                  <a:cubicBezTo>
                    <a:pt x="9714" y="0"/>
                    <a:pt x="9714" y="0"/>
                    <a:pt x="9714" y="0"/>
                  </a:cubicBezTo>
                  <a:cubicBezTo>
                    <a:pt x="7133" y="22"/>
                    <a:pt x="7204" y="2823"/>
                    <a:pt x="4128" y="4246"/>
                  </a:cubicBezTo>
                  <a:cubicBezTo>
                    <a:pt x="1194" y="5624"/>
                    <a:pt x="-1139" y="8119"/>
                    <a:pt x="593" y="10417"/>
                  </a:cubicBezTo>
                  <a:cubicBezTo>
                    <a:pt x="1177" y="11205"/>
                    <a:pt x="3916" y="12715"/>
                    <a:pt x="3386" y="14006"/>
                  </a:cubicBezTo>
                  <a:cubicBezTo>
                    <a:pt x="1177" y="19521"/>
                    <a:pt x="11906" y="17639"/>
                    <a:pt x="12189" y="19368"/>
                  </a:cubicBezTo>
                  <a:cubicBezTo>
                    <a:pt x="12330" y="20199"/>
                    <a:pt x="16714" y="21600"/>
                    <a:pt x="19506" y="21600"/>
                  </a:cubicBezTo>
                  <a:cubicBezTo>
                    <a:pt x="19860" y="21600"/>
                    <a:pt x="20178" y="21578"/>
                    <a:pt x="20461" y="21534"/>
                  </a:cubicBezTo>
                  <a:cubicBezTo>
                    <a:pt x="20461" y="0"/>
                    <a:pt x="20461" y="0"/>
                    <a:pt x="20461" y="0"/>
                  </a:cubicBezTo>
                </a:path>
              </a:pathLst>
            </a:custGeom>
            <a:gradFill flip="none" rotWithShape="1">
              <a:gsLst>
                <a:gs pos="0">
                  <a:srgbClr val="4261CA"/>
                </a:gs>
                <a:gs pos="100000">
                  <a:srgbClr val="2C88E9"/>
                </a:gs>
              </a:gsLst>
              <a:lin ang="11400000" scaled="0"/>
            </a:gradFill>
            <a:ln w="12700" cap="flat">
              <a:noFill/>
              <a:miter lim="400000"/>
            </a:ln>
            <a:effectLst/>
          </p:spPr>
          <p:txBody>
            <a:bodyPr wrap="square" lIns="50800" tIns="50800" rIns="50800" bIns="50800" numCol="1" anchor="ctr">
              <a:noAutofit/>
            </a:bodyPr>
            <a:lstStyle/>
            <a:p>
              <a:pPr defTabSz="1828800">
                <a:lnSpc>
                  <a:spcPct val="100000"/>
                </a:lnSpc>
                <a:defRPr>
                  <a:solidFill>
                    <a:srgbClr val="FFFFFF"/>
                  </a:solidFill>
                  <a:latin typeface="Arial"/>
                  <a:ea typeface="Arial"/>
                  <a:cs typeface="Arial"/>
                  <a:sym typeface="Arial"/>
                </a:defRPr>
              </a:pPr>
            </a:p>
          </p:txBody>
        </p:sp>
      </p:grpSp>
      <p:sp>
        <p:nvSpPr>
          <p:cNvPr id="343" name="Title Text"/>
          <p:cNvSpPr txBox="1"/>
          <p:nvPr>
            <p:ph type="title" hasCustomPrompt="1"/>
          </p:nvPr>
        </p:nvSpPr>
        <p:spPr>
          <a:xfrm>
            <a:off x="1339762" y="886466"/>
            <a:ext cx="21704477" cy="883934"/>
          </a:xfrm>
          <a:prstGeom prst="rect">
            <a:avLst/>
          </a:prstGeom>
        </p:spPr>
        <p:txBody>
          <a:bodyPr lIns="76200" tIns="76200" rIns="76200" bIns="76200"/>
          <a:lstStyle>
            <a:lvl1pPr algn="l" defTabSz="1828800">
              <a:lnSpc>
                <a:spcPct val="100000"/>
              </a:lnSpc>
              <a:defRPr b="1" spc="400" sz="4800">
                <a:latin typeface="Arial"/>
                <a:ea typeface="Arial"/>
                <a:cs typeface="Arial"/>
                <a:sym typeface="Arial"/>
              </a:defRPr>
            </a:lvl1pPr>
          </a:lstStyle>
          <a:p>
            <a:pPr/>
            <a:r>
              <a:t>Title Text</a:t>
            </a:r>
          </a:p>
        </p:txBody>
      </p:sp>
      <p:sp>
        <p:nvSpPr>
          <p:cNvPr id="344" name="Body Level One…"/>
          <p:cNvSpPr txBox="1"/>
          <p:nvPr>
            <p:ph type="body" sz="quarter" idx="1" hasCustomPrompt="1"/>
          </p:nvPr>
        </p:nvSpPr>
        <p:spPr>
          <a:xfrm>
            <a:off x="1339858" y="1905016"/>
            <a:ext cx="10566487" cy="762010"/>
          </a:xfrm>
          <a:prstGeom prst="rect">
            <a:avLst/>
          </a:prstGeom>
        </p:spPr>
        <p:txBody>
          <a:bodyPr lIns="76200" tIns="76200" rIns="76200" bIns="76200"/>
          <a:lstStyle>
            <a:lvl1pPr marL="0" indent="0" defTabSz="1828800">
              <a:lnSpc>
                <a:spcPct val="100000"/>
              </a:lnSpc>
              <a:spcBef>
                <a:spcPts val="0"/>
              </a:spcBef>
              <a:buSzTx/>
              <a:buNone/>
              <a:defRPr spc="400" sz="4000">
                <a:latin typeface="Arial"/>
                <a:ea typeface="Arial"/>
                <a:cs typeface="Arial"/>
                <a:sym typeface="Arial"/>
              </a:defRPr>
            </a:lvl1pPr>
            <a:lvl2pPr marL="0" indent="0" defTabSz="1828800">
              <a:lnSpc>
                <a:spcPct val="100000"/>
              </a:lnSpc>
              <a:spcBef>
                <a:spcPts val="0"/>
              </a:spcBef>
              <a:buSzTx/>
              <a:buNone/>
              <a:defRPr spc="400" sz="4000">
                <a:latin typeface="Arial"/>
                <a:ea typeface="Arial"/>
                <a:cs typeface="Arial"/>
                <a:sym typeface="Arial"/>
              </a:defRPr>
            </a:lvl2pPr>
            <a:lvl3pPr marL="0" indent="0" defTabSz="1828800">
              <a:lnSpc>
                <a:spcPct val="100000"/>
              </a:lnSpc>
              <a:spcBef>
                <a:spcPts val="0"/>
              </a:spcBef>
              <a:buSzTx/>
              <a:buNone/>
              <a:defRPr spc="400" sz="4000">
                <a:latin typeface="Arial"/>
                <a:ea typeface="Arial"/>
                <a:cs typeface="Arial"/>
                <a:sym typeface="Arial"/>
              </a:defRPr>
            </a:lvl3pPr>
            <a:lvl4pPr marL="0" indent="0" defTabSz="1828800">
              <a:lnSpc>
                <a:spcPct val="100000"/>
              </a:lnSpc>
              <a:spcBef>
                <a:spcPts val="0"/>
              </a:spcBef>
              <a:buSzTx/>
              <a:buNone/>
              <a:defRPr spc="400" sz="4000">
                <a:latin typeface="Arial"/>
                <a:ea typeface="Arial"/>
                <a:cs typeface="Arial"/>
                <a:sym typeface="Arial"/>
              </a:defRPr>
            </a:lvl4pPr>
            <a:lvl5pPr marL="0" indent="0" defTabSz="1828800">
              <a:lnSpc>
                <a:spcPct val="100000"/>
              </a:lnSpc>
              <a:spcBef>
                <a:spcPts val="0"/>
              </a:spcBef>
              <a:buSzTx/>
              <a:buNone/>
              <a:defRPr spc="400" sz="4000">
                <a:latin typeface="Arial"/>
                <a:ea typeface="Arial"/>
                <a:cs typeface="Arial"/>
                <a:sym typeface="Arial"/>
              </a:defRPr>
            </a:lvl5pPr>
          </a:lstStyle>
          <a:p>
            <a:pPr/>
            <a:r>
              <a:t>单击此处编辑文本</a:t>
            </a:r>
          </a:p>
          <a:p>
            <a:pPr lvl="1"/>
            <a:r>
              <a:t/>
            </a:r>
          </a:p>
          <a:p>
            <a:pPr lvl="2"/>
            <a:r>
              <a:t/>
            </a:r>
          </a:p>
          <a:p>
            <a:pPr lvl="3"/>
            <a:r>
              <a:t/>
            </a:r>
          </a:p>
          <a:p>
            <a:pPr lvl="4"/>
            <a:r>
              <a:t/>
            </a:r>
          </a:p>
        </p:txBody>
      </p:sp>
      <p:sp>
        <p:nvSpPr>
          <p:cNvPr id="345" name="文本占位符 4"/>
          <p:cNvSpPr/>
          <p:nvPr>
            <p:ph type="body" sz="quarter" idx="21" hasCustomPrompt="1"/>
          </p:nvPr>
        </p:nvSpPr>
        <p:spPr>
          <a:xfrm>
            <a:off x="12471496" y="1905016"/>
            <a:ext cx="10566491" cy="762010"/>
          </a:xfrm>
          <a:prstGeom prst="rect">
            <a:avLst/>
          </a:prstGeom>
        </p:spPr>
        <p:txBody>
          <a:bodyPr lIns="76200" tIns="76200" rIns="76200" bIns="76200"/>
          <a:lstStyle>
            <a:lvl1pPr marL="0" indent="0" defTabSz="1591310">
              <a:lnSpc>
                <a:spcPct val="100000"/>
              </a:lnSpc>
              <a:spcBef>
                <a:spcPts val="0"/>
              </a:spcBef>
              <a:buSzTx/>
              <a:buNone/>
              <a:defRPr spc="200" sz="3400">
                <a:latin typeface="Arial"/>
                <a:ea typeface="Arial"/>
                <a:cs typeface="Arial"/>
                <a:sym typeface="Arial"/>
              </a:defRPr>
            </a:lvl1pPr>
          </a:lstStyle>
          <a:p>
            <a:pPr/>
            <a:r>
              <a:t>单击此处编辑文本</a:t>
            </a:r>
          </a:p>
        </p:txBody>
      </p:sp>
      <p:sp>
        <p:nvSpPr>
          <p:cNvPr id="346" name="Slide Number"/>
          <p:cNvSpPr txBox="1"/>
          <p:nvPr>
            <p:ph type="sldNum" sz="quarter" idx="2"/>
          </p:nvPr>
        </p:nvSpPr>
        <p:spPr>
          <a:xfrm>
            <a:off x="22086597" y="12752214"/>
            <a:ext cx="534605" cy="528504"/>
          </a:xfrm>
          <a:prstGeom prst="rect">
            <a:avLst/>
          </a:prstGeom>
        </p:spPr>
        <p:txBody>
          <a:bodyPr lIns="91436" tIns="91436" rIns="91436" bIns="91436" anchor="ctr">
            <a:normAutofit fontScale="100000" lnSpcReduction="0"/>
          </a:bodyPr>
          <a:lstStyle>
            <a:lvl1pPr algn="r" defTabSz="1828800">
              <a:defRPr sz="2400">
                <a:solidFill>
                  <a:srgbClr val="88888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ast slide 0">
    <p:spTree>
      <p:nvGrpSpPr>
        <p:cNvPr id="1" name=""/>
        <p:cNvGrpSpPr/>
        <p:nvPr/>
      </p:nvGrpSpPr>
      <p:grpSpPr>
        <a:xfrm>
          <a:off x="0" y="0"/>
          <a:ext cx="0" cy="0"/>
          <a:chOff x="0" y="0"/>
          <a:chExt cx="0" cy="0"/>
        </a:xfrm>
      </p:grpSpPr>
      <p:grpSp>
        <p:nvGrpSpPr>
          <p:cNvPr id="355" name="组合 1"/>
          <p:cNvGrpSpPr/>
          <p:nvPr/>
        </p:nvGrpSpPr>
        <p:grpSpPr>
          <a:xfrm>
            <a:off x="-32" y="8"/>
            <a:ext cx="11984323" cy="10206345"/>
            <a:chOff x="-15" y="4"/>
            <a:chExt cx="11984322" cy="10206344"/>
          </a:xfrm>
        </p:grpSpPr>
        <p:sp>
          <p:nvSpPr>
            <p:cNvPr id="353" name="Freeform 5"/>
            <p:cNvSpPr/>
            <p:nvPr/>
          </p:nvSpPr>
          <p:spPr>
            <a:xfrm flipH="1">
              <a:off x="-13" y="5"/>
              <a:ext cx="11984320" cy="10206344"/>
            </a:xfrm>
            <a:custGeom>
              <a:avLst/>
              <a:gdLst/>
              <a:ahLst/>
              <a:cxnLst>
                <a:cxn ang="0">
                  <a:pos x="wd2" y="hd2"/>
                </a:cxn>
                <a:cxn ang="5400000">
                  <a:pos x="wd2" y="hd2"/>
                </a:cxn>
                <a:cxn ang="10800000">
                  <a:pos x="wd2" y="hd2"/>
                </a:cxn>
                <a:cxn ang="16200000">
                  <a:pos x="wd2" y="hd2"/>
                </a:cxn>
              </a:cxnLst>
              <a:rect l="0" t="0" r="r" b="b"/>
              <a:pathLst>
                <a:path w="20461" h="21600" fill="norm" stroke="1" extrusionOk="0">
                  <a:moveTo>
                    <a:pt x="20461" y="0"/>
                  </a:moveTo>
                  <a:cubicBezTo>
                    <a:pt x="9714" y="0"/>
                    <a:pt x="9714" y="0"/>
                    <a:pt x="9714" y="0"/>
                  </a:cubicBezTo>
                  <a:cubicBezTo>
                    <a:pt x="7133" y="22"/>
                    <a:pt x="7204" y="2823"/>
                    <a:pt x="4128" y="4246"/>
                  </a:cubicBezTo>
                  <a:cubicBezTo>
                    <a:pt x="1194" y="5624"/>
                    <a:pt x="-1139" y="8119"/>
                    <a:pt x="593" y="10417"/>
                  </a:cubicBezTo>
                  <a:cubicBezTo>
                    <a:pt x="1177" y="11205"/>
                    <a:pt x="3916" y="12715"/>
                    <a:pt x="3386" y="14006"/>
                  </a:cubicBezTo>
                  <a:cubicBezTo>
                    <a:pt x="1177" y="19521"/>
                    <a:pt x="11906" y="17639"/>
                    <a:pt x="12189" y="19368"/>
                  </a:cubicBezTo>
                  <a:cubicBezTo>
                    <a:pt x="12330" y="20199"/>
                    <a:pt x="16714" y="21600"/>
                    <a:pt x="19506" y="21600"/>
                  </a:cubicBezTo>
                  <a:cubicBezTo>
                    <a:pt x="19860" y="21600"/>
                    <a:pt x="20178" y="21578"/>
                    <a:pt x="20461" y="21534"/>
                  </a:cubicBezTo>
                  <a:cubicBezTo>
                    <a:pt x="20461" y="0"/>
                    <a:pt x="20461" y="0"/>
                    <a:pt x="20461" y="0"/>
                  </a:cubicBezTo>
                </a:path>
              </a:pathLst>
            </a:custGeom>
            <a:solidFill>
              <a:srgbClr val="8BC0E6">
                <a:alpha val="15000"/>
              </a:srgbClr>
            </a:solidFill>
            <a:ln w="12700" cap="flat">
              <a:noFill/>
              <a:miter lim="400000"/>
            </a:ln>
            <a:effectLst/>
          </p:spPr>
          <p:txBody>
            <a:bodyPr wrap="square" lIns="50800" tIns="50800" rIns="50800" bIns="50800" numCol="1" anchor="t">
              <a:noAutofit/>
            </a:bodyPr>
            <a:lstStyle/>
            <a:p>
              <a:pPr algn="l" defTabSz="1828800">
                <a:lnSpc>
                  <a:spcPct val="100000"/>
                </a:lnSpc>
                <a:defRPr>
                  <a:latin typeface="Arial"/>
                  <a:ea typeface="Arial"/>
                  <a:cs typeface="Arial"/>
                  <a:sym typeface="Arial"/>
                </a:defRPr>
              </a:pPr>
            </a:p>
          </p:txBody>
        </p:sp>
        <p:sp>
          <p:nvSpPr>
            <p:cNvPr id="354" name="Freeform 5"/>
            <p:cNvSpPr/>
            <p:nvPr/>
          </p:nvSpPr>
          <p:spPr>
            <a:xfrm flipH="1">
              <a:off x="-16" y="4"/>
              <a:ext cx="11406290" cy="9714070"/>
            </a:xfrm>
            <a:custGeom>
              <a:avLst/>
              <a:gdLst/>
              <a:ahLst/>
              <a:cxnLst>
                <a:cxn ang="0">
                  <a:pos x="wd2" y="hd2"/>
                </a:cxn>
                <a:cxn ang="5400000">
                  <a:pos x="wd2" y="hd2"/>
                </a:cxn>
                <a:cxn ang="10800000">
                  <a:pos x="wd2" y="hd2"/>
                </a:cxn>
                <a:cxn ang="16200000">
                  <a:pos x="wd2" y="hd2"/>
                </a:cxn>
              </a:cxnLst>
              <a:rect l="0" t="0" r="r" b="b"/>
              <a:pathLst>
                <a:path w="20461" h="21600" fill="norm" stroke="1" extrusionOk="0">
                  <a:moveTo>
                    <a:pt x="20461" y="0"/>
                  </a:moveTo>
                  <a:cubicBezTo>
                    <a:pt x="9714" y="0"/>
                    <a:pt x="9714" y="0"/>
                    <a:pt x="9714" y="0"/>
                  </a:cubicBezTo>
                  <a:cubicBezTo>
                    <a:pt x="7133" y="22"/>
                    <a:pt x="7204" y="2823"/>
                    <a:pt x="4128" y="4246"/>
                  </a:cubicBezTo>
                  <a:cubicBezTo>
                    <a:pt x="1194" y="5624"/>
                    <a:pt x="-1139" y="8119"/>
                    <a:pt x="593" y="10417"/>
                  </a:cubicBezTo>
                  <a:cubicBezTo>
                    <a:pt x="1177" y="11205"/>
                    <a:pt x="3916" y="12715"/>
                    <a:pt x="3386" y="14006"/>
                  </a:cubicBezTo>
                  <a:cubicBezTo>
                    <a:pt x="1177" y="19521"/>
                    <a:pt x="11906" y="17639"/>
                    <a:pt x="12189" y="19368"/>
                  </a:cubicBezTo>
                  <a:cubicBezTo>
                    <a:pt x="12330" y="20199"/>
                    <a:pt x="16714" y="21600"/>
                    <a:pt x="19506" y="21600"/>
                  </a:cubicBezTo>
                  <a:cubicBezTo>
                    <a:pt x="19860" y="21600"/>
                    <a:pt x="20178" y="21578"/>
                    <a:pt x="20461" y="21534"/>
                  </a:cubicBezTo>
                  <a:cubicBezTo>
                    <a:pt x="20461" y="0"/>
                    <a:pt x="20461" y="0"/>
                    <a:pt x="20461" y="0"/>
                  </a:cubicBezTo>
                </a:path>
              </a:pathLst>
            </a:custGeom>
            <a:gradFill flip="none" rotWithShape="1">
              <a:gsLst>
                <a:gs pos="0">
                  <a:srgbClr val="4261CA"/>
                </a:gs>
                <a:gs pos="100000">
                  <a:srgbClr val="2C88E9"/>
                </a:gs>
              </a:gsLst>
              <a:lin ang="11400000" scaled="0"/>
            </a:gradFill>
            <a:ln w="12700" cap="flat">
              <a:noFill/>
              <a:miter lim="400000"/>
            </a:ln>
            <a:effectLst/>
          </p:spPr>
          <p:txBody>
            <a:bodyPr wrap="square" lIns="50800" tIns="50800" rIns="50800" bIns="50800" numCol="1" anchor="ctr">
              <a:noAutofit/>
            </a:bodyPr>
            <a:lstStyle/>
            <a:p>
              <a:pPr defTabSz="1828800">
                <a:lnSpc>
                  <a:spcPct val="100000"/>
                </a:lnSpc>
                <a:defRPr>
                  <a:solidFill>
                    <a:srgbClr val="FFFFFF"/>
                  </a:solidFill>
                  <a:latin typeface="Arial"/>
                  <a:ea typeface="Arial"/>
                  <a:cs typeface="Arial"/>
                  <a:sym typeface="Arial"/>
                </a:defRPr>
              </a:pPr>
            </a:p>
          </p:txBody>
        </p:sp>
      </p:grpSp>
      <p:sp>
        <p:nvSpPr>
          <p:cNvPr id="356" name="编辑标题"/>
          <p:cNvSpPr txBox="1"/>
          <p:nvPr>
            <p:ph type="title" hasCustomPrompt="1"/>
          </p:nvPr>
        </p:nvSpPr>
        <p:spPr>
          <a:xfrm>
            <a:off x="12651684" y="6858000"/>
            <a:ext cx="9865592" cy="3567320"/>
          </a:xfrm>
          <a:prstGeom prst="rect">
            <a:avLst/>
          </a:prstGeom>
        </p:spPr>
        <p:txBody>
          <a:bodyPr lIns="93597" tIns="93597" rIns="93597" bIns="93597" anchor="ctr"/>
          <a:lstStyle>
            <a:lvl1pPr defTabSz="1828800">
              <a:lnSpc>
                <a:spcPct val="100000"/>
              </a:lnSpc>
              <a:defRPr b="1" spc="400" sz="16000">
                <a:latin typeface="Arial"/>
                <a:ea typeface="Arial"/>
                <a:cs typeface="Arial"/>
                <a:sym typeface="Arial"/>
              </a:defRPr>
            </a:lvl1pPr>
          </a:lstStyle>
          <a:p>
            <a:pPr/>
            <a:r>
              <a:t>编辑标题</a:t>
            </a:r>
          </a:p>
        </p:txBody>
      </p:sp>
      <p:pic>
        <p:nvPicPr>
          <p:cNvPr id="357" name="图形 4" descr="图形 4"/>
          <p:cNvPicPr>
            <a:picLocks noChangeAspect="1"/>
          </p:cNvPicPr>
          <p:nvPr/>
        </p:nvPicPr>
        <p:blipFill>
          <a:blip r:embed="rId2">
            <a:extLst/>
          </a:blip>
          <a:stretch>
            <a:fillRect/>
          </a:stretch>
        </p:blipFill>
        <p:spPr>
          <a:xfrm>
            <a:off x="2905611" y="2554514"/>
            <a:ext cx="7587915" cy="7971140"/>
          </a:xfrm>
          <a:prstGeom prst="rect">
            <a:avLst/>
          </a:prstGeom>
          <a:ln w="12700">
            <a:miter lim="400000"/>
          </a:ln>
        </p:spPr>
      </p:pic>
      <p:sp>
        <p:nvSpPr>
          <p:cNvPr id="358" name="Slide Number"/>
          <p:cNvSpPr txBox="1"/>
          <p:nvPr>
            <p:ph type="sldNum" sz="quarter" idx="2"/>
          </p:nvPr>
        </p:nvSpPr>
        <p:spPr>
          <a:xfrm>
            <a:off x="22086597" y="12752214"/>
            <a:ext cx="534606" cy="528504"/>
          </a:xfrm>
          <a:prstGeom prst="rect">
            <a:avLst/>
          </a:prstGeom>
        </p:spPr>
        <p:txBody>
          <a:bodyPr lIns="91436" tIns="91436" rIns="91436" bIns="91436" anchor="ctr">
            <a:normAutofit fontScale="100000" lnSpcReduction="0"/>
          </a:bodyPr>
          <a:lstStyle>
            <a:lvl1pPr algn="r" defTabSz="1828800">
              <a:defRPr sz="2400">
                <a:solidFill>
                  <a:srgbClr val="888888"/>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100">
                <a:latin typeface="Graphik Semibold"/>
                <a:ea typeface="Graphik Semibold"/>
                <a:cs typeface="Graphik Semibold"/>
                <a:sym typeface="Graphik Semibold"/>
              </a:defRPr>
            </a:lvl1pPr>
          </a:lstStyle>
          <a:p>
            <a:pPr/>
            <a:r>
              <a:t>Slide Subtitle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19200" y="4013200"/>
            <a:ext cx="21945600" cy="8487148"/>
          </a:xfrm>
          <a:prstGeom prst="rect">
            <a:avLst/>
          </a:prstGeom>
        </p:spPr>
        <p:txBody>
          <a:bodyPr numCol="2" spcCol="2558383"/>
          <a:lstStyle/>
          <a:p>
            <a:pPr/>
            <a:r>
              <a:t>Slide bullet text</a:t>
            </a:r>
          </a:p>
          <a:p>
            <a:pPr lvl="1"/>
            <a:r>
              <a:t/>
            </a:r>
          </a:p>
          <a:p>
            <a:pPr lvl="2"/>
            <a:r>
              <a:t/>
            </a:r>
          </a:p>
          <a:p>
            <a:pPr lvl="3"/>
            <a:r>
              <a:t/>
            </a:r>
          </a:p>
          <a:p>
            <a:pPr lvl="4"/>
            <a:r>
              <a:t/>
            </a:r>
          </a:p>
        </p:txBody>
      </p:sp>
      <p:sp>
        <p:nvSpPr>
          <p:cNvPr id="53"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61" name="Sea against sky at sunset"/>
          <p:cNvSpPr/>
          <p:nvPr>
            <p:ph type="pic" idx="21"/>
          </p:nvPr>
        </p:nvSpPr>
        <p:spPr>
          <a:xfrm>
            <a:off x="12192644" y="718588"/>
            <a:ext cx="10972801" cy="12329625"/>
          </a:xfrm>
          <a:prstGeom prst="rect">
            <a:avLst/>
          </a:prstGeom>
        </p:spPr>
        <p:txBody>
          <a:bodyPr lIns="91439" tIns="45719" rIns="91439" bIns="45719">
            <a:noAutofit/>
          </a:bodyPr>
          <a:lstStyle/>
          <a:p>
            <a:pPr/>
          </a:p>
        </p:txBody>
      </p:sp>
      <p:sp>
        <p:nvSpPr>
          <p:cNvPr id="62" name="Body Level One…"/>
          <p:cNvSpPr txBox="1"/>
          <p:nvPr>
            <p:ph type="body" sz="quarter" idx="1"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63" name="Body Level One…"/>
          <p:cNvSpPr txBox="1"/>
          <p:nvPr>
            <p:ph type="body" sz="half" idx="22" hasCustomPrompt="1"/>
          </p:nvPr>
        </p:nvSpPr>
        <p:spPr>
          <a:xfrm>
            <a:off x="1219199" y="4023221"/>
            <a:ext cx="9757571" cy="8384679"/>
          </a:xfrm>
          <a:prstGeom prst="rect">
            <a:avLst/>
          </a:prstGeom>
        </p:spPr>
        <p:txBody>
          <a:bodyPr/>
          <a:lstStyle/>
          <a:p>
            <a:pPr/>
            <a:r>
              <a:t>Slide bullet text</a:t>
            </a:r>
          </a:p>
        </p:txBody>
      </p:sp>
      <p:sp>
        <p:nvSpPr>
          <p:cNvPr id="64" name="Slide Number"/>
          <p:cNvSpPr txBox="1"/>
          <p:nvPr>
            <p:ph type="sldNum" sz="quarter" idx="2"/>
          </p:nvPr>
        </p:nvSpPr>
        <p:spPr>
          <a:xfrm>
            <a:off x="12004040"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19200" y="3242269"/>
            <a:ext cx="21945600" cy="6604002"/>
          </a:xfrm>
          <a:prstGeom prst="rect">
            <a:avLst/>
          </a:prstGeom>
        </p:spPr>
        <p:txBody>
          <a:bodyPr anchor="ctr"/>
          <a:lstStyle>
            <a:lvl1pPr>
              <a:defRPr spc="0" sz="12800"/>
            </a:lvl1pPr>
          </a:lstStyle>
          <a:p>
            <a:pPr/>
            <a:r>
              <a:t>Section Title</a:t>
            </a:r>
          </a:p>
        </p:txBody>
      </p:sp>
      <p:sp>
        <p:nvSpPr>
          <p:cNvPr id="7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Body Level One…"/>
          <p:cNvSpPr txBox="1"/>
          <p:nvPr>
            <p:ph type="body" sz="quarter" idx="1" hasCustomPrompt="1"/>
          </p:nvPr>
        </p:nvSpPr>
        <p:spPr>
          <a:xfrm>
            <a:off x="1219200" y="2384648"/>
            <a:ext cx="21945602" cy="832614"/>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8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prstGeom prst="rect">
            <a:avLst/>
          </a:prstGeom>
        </p:spPr>
        <p:txBody>
          <a:bodyPr/>
          <a:lstStyle/>
          <a:p>
            <a:pPr/>
            <a:r>
              <a:t>Agenda Title</a:t>
            </a:r>
          </a:p>
        </p:txBody>
      </p:sp>
      <p:sp>
        <p:nvSpPr>
          <p:cNvPr id="89" name="Body Level One…"/>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0" defTabSz="825500">
              <a:lnSpc>
                <a:spcPct val="100000"/>
              </a:lnSpc>
              <a:buSzTx/>
              <a:buNone/>
              <a:defRPr spc="-136" sz="6800">
                <a:latin typeface="Canela Deck Regular"/>
                <a:ea typeface="Canela Deck Regular"/>
                <a:cs typeface="Canela Deck Regular"/>
                <a:sym typeface="Canela Deck Regular"/>
              </a:defRPr>
            </a:lvl2pPr>
            <a:lvl3pPr marL="0" indent="0" defTabSz="825500">
              <a:lnSpc>
                <a:spcPct val="100000"/>
              </a:lnSpc>
              <a:buSzTx/>
              <a:buNone/>
              <a:defRPr spc="-136" sz="6800">
                <a:latin typeface="Canela Deck Regular"/>
                <a:ea typeface="Canela Deck Regular"/>
                <a:cs typeface="Canela Deck Regular"/>
                <a:sym typeface="Canela Deck Regular"/>
              </a:defRPr>
            </a:lvl3pPr>
            <a:lvl4pPr marL="0" indent="0" defTabSz="825500">
              <a:lnSpc>
                <a:spcPct val="100000"/>
              </a:lnSpc>
              <a:buSzTx/>
              <a:buNone/>
              <a:defRPr spc="-136" sz="6800">
                <a:latin typeface="Canela Deck Regular"/>
                <a:ea typeface="Canela Deck Regular"/>
                <a:cs typeface="Canela Deck Regular"/>
                <a:sym typeface="Canela Deck Regular"/>
              </a:defRPr>
            </a:lvl4pPr>
            <a:lvl5pPr marL="0" indent="0" defTabSz="825500">
              <a:lnSpc>
                <a:spcPct val="100000"/>
              </a:lnSpc>
              <a:buSzTx/>
              <a:buNone/>
              <a:defRPr spc="-136" sz="6800">
                <a:latin typeface="Canela Deck Regular"/>
                <a:ea typeface="Canela Deck Regular"/>
                <a:cs typeface="Canela Deck Regular"/>
                <a:sym typeface="Canela Deck Regular"/>
              </a:defRPr>
            </a:lvl5pPr>
          </a:lstStyle>
          <a:p>
            <a:pPr/>
            <a:r>
              <a:t>Agenda Topics</a:t>
            </a:r>
          </a:p>
          <a:p>
            <a:pPr lvl="1"/>
            <a:r>
              <a:t/>
            </a:r>
          </a:p>
          <a:p>
            <a:pPr lvl="2"/>
            <a:r>
              <a:t/>
            </a:r>
          </a:p>
          <a:p>
            <a:pPr lvl="3"/>
            <a:r>
              <a:t/>
            </a:r>
          </a:p>
          <a:p>
            <a:pPr lvl="4"/>
            <a:r>
              <a:t/>
            </a:r>
          </a:p>
        </p:txBody>
      </p:sp>
      <p:sp>
        <p:nvSpPr>
          <p:cNvPr id="90" name="Agenda Subtitle"/>
          <p:cNvSpPr txBox="1"/>
          <p:nvPr>
            <p:ph type="body" sz="quarter" idx="21" hasCustomPrompt="1"/>
          </p:nvPr>
        </p:nvSpPr>
        <p:spPr>
          <a:xfrm>
            <a:off x="1219200" y="2387114"/>
            <a:ext cx="21945602" cy="832614"/>
          </a:xfrm>
          <a:prstGeom prst="rect">
            <a:avLst/>
          </a:prstGeom>
        </p:spPr>
        <p:txBody>
          <a:bodyPr/>
          <a:lstStyle>
            <a:lvl1pPr marL="0" indent="0" algn="ctr" defTabSz="825500">
              <a:lnSpc>
                <a:spcPct val="100000"/>
              </a:lnSpc>
              <a:spcBef>
                <a:spcPts val="0"/>
              </a:spcBef>
              <a:buSzTx/>
              <a:buNone/>
              <a:defRPr spc="-100">
                <a:latin typeface="Graphik Semibold"/>
                <a:ea typeface="Graphik Semibold"/>
                <a:cs typeface="Graphik Semibold"/>
                <a:sym typeface="Graphik Semibold"/>
              </a:defRPr>
            </a:lvl1pPr>
          </a:lstStyle>
          <a:p>
            <a:pPr/>
            <a:r>
              <a:t>Agenda Subtitle</a:t>
            </a:r>
          </a:p>
        </p:txBody>
      </p:sp>
      <p:sp>
        <p:nvSpPr>
          <p:cNvPr id="9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97690"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1pPr>
      <a:lvl2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2pPr>
      <a:lvl3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3pPr>
      <a:lvl4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4pPr>
      <a:lvl5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5pPr>
      <a:lvl6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6pPr>
      <a:lvl7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7pPr>
      <a:lvl8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8pPr>
      <a:lvl9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Canela Bold"/>
          <a:ea typeface="Canela Bold"/>
          <a:cs typeface="Canela Bold"/>
          <a:sym typeface="Canela Bold"/>
        </a:defRPr>
      </a:lvl9pPr>
    </p:titleStyle>
    <p:bodyStyle>
      <a:lvl1pPr marL="546100" marR="0" indent="-546100" algn="l" defTabSz="2438400"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1pPr>
      <a:lvl2pPr marL="1092200" marR="0" indent="-546100" algn="l" defTabSz="2438400"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2pPr>
      <a:lvl3pPr marL="1638300" marR="0" indent="-546100" algn="l" defTabSz="2438400"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3pPr>
      <a:lvl4pPr marL="2184400" marR="0" indent="-546100" algn="l" defTabSz="2438400"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4pPr>
      <a:lvl5pPr marL="2730500" marR="0" indent="-546100" algn="l" defTabSz="2438400"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5pPr>
      <a:lvl6pPr marL="3276600" marR="0" indent="-546100" algn="l" defTabSz="2438400"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6pPr>
      <a:lvl7pPr marL="3822700" marR="0" indent="-546100" algn="l" defTabSz="2438400"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7pPr>
      <a:lvl8pPr marL="4368800" marR="0" indent="-546100" algn="l" defTabSz="2438400"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8pPr>
      <a:lvl9pPr marL="4914900" marR="0" indent="-546100" algn="l" defTabSz="2438400"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png"/><Relationship Id="rId3" Type="http://schemas.openxmlformats.org/officeDocument/2006/relationships/image" Target="../media/image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png"/><Relationship Id="rId3"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5.png"/><Relationship Id="rId3"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7.png"/><Relationship Id="rId3"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9.png"/><Relationship Id="rId3"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AI BASED VIRTUAL VOICE ASSISTANT FOR AUTOMATION"/>
          <p:cNvSpPr txBox="1"/>
          <p:nvPr>
            <p:ph type="title"/>
          </p:nvPr>
        </p:nvSpPr>
        <p:spPr>
          <a:xfrm>
            <a:off x="3276468" y="3427383"/>
            <a:ext cx="17500888" cy="2151146"/>
          </a:xfrm>
          <a:prstGeom prst="rect">
            <a:avLst/>
          </a:prstGeom>
        </p:spPr>
        <p:txBody>
          <a:bodyPr/>
          <a:lstStyle>
            <a:lvl1pPr algn="ctr" defTabSz="1334769">
              <a:defRPr spc="0" sz="7000">
                <a:solidFill>
                  <a:srgbClr val="A32D1A"/>
                </a:solidFill>
                <a:latin typeface="Calibri"/>
                <a:ea typeface="Calibri"/>
                <a:cs typeface="Calibri"/>
                <a:sym typeface="Calibri"/>
              </a:defRPr>
            </a:lvl1pPr>
          </a:lstStyle>
          <a:p>
            <a:pPr/>
            <a:r>
              <a:t>AI BASED VIRTUAL VOICE ASSISTANT FOR AUTOMATION</a:t>
            </a:r>
          </a:p>
        </p:txBody>
      </p:sp>
      <p:pic>
        <p:nvPicPr>
          <p:cNvPr id="368" name="Picture 6" descr="Picture 6"/>
          <p:cNvPicPr>
            <a:picLocks noChangeAspect="1"/>
          </p:cNvPicPr>
          <p:nvPr/>
        </p:nvPicPr>
        <p:blipFill>
          <a:blip r:embed="rId2">
            <a:extLst/>
          </a:blip>
          <a:stretch>
            <a:fillRect/>
          </a:stretch>
        </p:blipFill>
        <p:spPr>
          <a:xfrm>
            <a:off x="996294" y="1741176"/>
            <a:ext cx="2578086" cy="2578087"/>
          </a:xfrm>
          <a:prstGeom prst="rect">
            <a:avLst/>
          </a:prstGeom>
          <a:ln w="12700">
            <a:miter lim="400000"/>
          </a:ln>
        </p:spPr>
      </p:pic>
      <p:pic>
        <p:nvPicPr>
          <p:cNvPr id="369" name="Screenshot 2022-03-07 at 10.00.26 PM.png" descr="Screenshot 2022-03-07 at 10.00.26 PM.png"/>
          <p:cNvPicPr>
            <a:picLocks noChangeAspect="1"/>
          </p:cNvPicPr>
          <p:nvPr/>
        </p:nvPicPr>
        <p:blipFill>
          <a:blip r:embed="rId3">
            <a:extLst/>
          </a:blip>
          <a:stretch>
            <a:fillRect/>
          </a:stretch>
        </p:blipFill>
        <p:spPr>
          <a:xfrm>
            <a:off x="21368095" y="1942738"/>
            <a:ext cx="2354042" cy="2025265"/>
          </a:xfrm>
          <a:prstGeom prst="rect">
            <a:avLst/>
          </a:prstGeom>
          <a:ln w="12700">
            <a:miter lim="400000"/>
          </a:ln>
        </p:spPr>
      </p:pic>
      <p:sp>
        <p:nvSpPr>
          <p:cNvPr id="370" name="First Review(21-04-2022)"/>
          <p:cNvSpPr txBox="1"/>
          <p:nvPr/>
        </p:nvSpPr>
        <p:spPr>
          <a:xfrm>
            <a:off x="9148227" y="11885608"/>
            <a:ext cx="6506033" cy="69306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lnSpc>
                <a:spcPct val="100000"/>
              </a:lnSpc>
              <a:defRPr b="1" sz="4000">
                <a:latin typeface="Calibri"/>
                <a:ea typeface="Calibri"/>
                <a:cs typeface="Calibri"/>
                <a:sym typeface="Calibri"/>
              </a:defRPr>
            </a:lvl1pPr>
          </a:lstStyle>
          <a:p>
            <a:pPr/>
            <a:r>
              <a:t>First Review(19-05-2022)</a:t>
            </a:r>
          </a:p>
        </p:txBody>
      </p:sp>
      <p:sp>
        <p:nvSpPr>
          <p:cNvPr id="371" name="Presented by"/>
          <p:cNvSpPr txBox="1"/>
          <p:nvPr/>
        </p:nvSpPr>
        <p:spPr>
          <a:xfrm>
            <a:off x="6041955" y="6609002"/>
            <a:ext cx="3083961" cy="725555"/>
          </a:xfrm>
          <a:prstGeom prst="rect">
            <a:avLst/>
          </a:prstGeom>
          <a:ln w="12700">
            <a:miter lim="400000"/>
          </a:ln>
          <a:extLst>
            <a:ext uri="{C572A759-6A51-4108-AA02-DFA0A04FC94B}">
              <ma14:wrappingTextBoxFlag xmlns:ma14="http://schemas.microsoft.com/office/mac/drawingml/2011/main" val="1"/>
            </a:ext>
          </a:extLst>
        </p:spPr>
        <p:txBody>
          <a:bodyPr wrap="none" lIns="91438" tIns="91438" rIns="91438" bIns="91438">
            <a:spAutoFit/>
          </a:bodyPr>
          <a:lstStyle>
            <a:lvl1pPr algn="l" defTabSz="1828800">
              <a:lnSpc>
                <a:spcPct val="100000"/>
              </a:lnSpc>
              <a:defRPr b="1" sz="4200">
                <a:latin typeface="Calibri"/>
                <a:ea typeface="Calibri"/>
                <a:cs typeface="Calibri"/>
                <a:sym typeface="Calibri"/>
              </a:defRPr>
            </a:lvl1pPr>
          </a:lstStyle>
          <a:p>
            <a:pPr/>
            <a:r>
              <a:t>Presented by</a:t>
            </a:r>
          </a:p>
        </p:txBody>
      </p:sp>
      <p:sp>
        <p:nvSpPr>
          <p:cNvPr id="372" name="DIVAGAR N                 - (921018106701)…"/>
          <p:cNvSpPr txBox="1"/>
          <p:nvPr/>
        </p:nvSpPr>
        <p:spPr>
          <a:xfrm>
            <a:off x="3337120" y="7806232"/>
            <a:ext cx="8541674" cy="2046355"/>
          </a:xfrm>
          <a:prstGeom prst="rect">
            <a:avLst/>
          </a:prstGeom>
          <a:ln w="12700">
            <a:miter lim="400000"/>
          </a:ln>
          <a:extLst>
            <a:ext uri="{C572A759-6A51-4108-AA02-DFA0A04FC94B}">
              <ma14:wrappingTextBoxFlag xmlns:ma14="http://schemas.microsoft.com/office/mac/drawingml/2011/main" val="1"/>
            </a:ext>
          </a:extLst>
        </p:spPr>
        <p:txBody>
          <a:bodyPr wrap="none" lIns="91438" tIns="91438" rIns="91438" bIns="91438">
            <a:spAutoFit/>
          </a:bodyPr>
          <a:lstStyle/>
          <a:p>
            <a:pPr algn="l" defTabSz="1828800">
              <a:lnSpc>
                <a:spcPct val="100000"/>
              </a:lnSpc>
              <a:defRPr sz="4200">
                <a:latin typeface="Calibri"/>
                <a:ea typeface="Calibri"/>
                <a:cs typeface="Calibri"/>
                <a:sym typeface="Calibri"/>
              </a:defRPr>
            </a:pPr>
            <a:r>
              <a:t>DIVAGAR N                 - (921018106701)</a:t>
            </a:r>
          </a:p>
          <a:p>
            <a:pPr algn="l" defTabSz="1828800">
              <a:lnSpc>
                <a:spcPct val="100000"/>
              </a:lnSpc>
              <a:defRPr sz="4200">
                <a:latin typeface="Calibri"/>
                <a:ea typeface="Calibri"/>
                <a:cs typeface="Calibri"/>
                <a:sym typeface="Calibri"/>
              </a:defRPr>
            </a:pPr>
            <a:r>
              <a:t>PRAKASH M                -(921018106024)</a:t>
            </a:r>
          </a:p>
          <a:p>
            <a:pPr algn="l" defTabSz="1828800">
              <a:lnSpc>
                <a:spcPct val="100000"/>
              </a:lnSpc>
              <a:defRPr sz="4200">
                <a:latin typeface="Calibri"/>
                <a:ea typeface="Calibri"/>
                <a:cs typeface="Calibri"/>
                <a:sym typeface="Calibri"/>
              </a:defRPr>
            </a:pPr>
            <a:r>
              <a:t>NIRANJAN BALAJI J   - (921018106022)</a:t>
            </a:r>
          </a:p>
        </p:txBody>
      </p:sp>
      <p:sp>
        <p:nvSpPr>
          <p:cNvPr id="373" name="Batch Number - 8"/>
          <p:cNvSpPr txBox="1"/>
          <p:nvPr/>
        </p:nvSpPr>
        <p:spPr>
          <a:xfrm>
            <a:off x="5006529" y="10324262"/>
            <a:ext cx="3991886" cy="725556"/>
          </a:xfrm>
          <a:prstGeom prst="rect">
            <a:avLst/>
          </a:prstGeom>
          <a:ln w="12700">
            <a:miter lim="400000"/>
          </a:ln>
          <a:extLst>
            <a:ext uri="{C572A759-6A51-4108-AA02-DFA0A04FC94B}">
              <ma14:wrappingTextBoxFlag xmlns:ma14="http://schemas.microsoft.com/office/mac/drawingml/2011/main" val="1"/>
            </a:ext>
          </a:extLst>
        </p:spPr>
        <p:txBody>
          <a:bodyPr wrap="none" lIns="91438" tIns="91438" rIns="91438" bIns="91438">
            <a:spAutoFit/>
          </a:bodyPr>
          <a:lstStyle>
            <a:lvl1pPr algn="l" defTabSz="1828800">
              <a:lnSpc>
                <a:spcPct val="100000"/>
              </a:lnSpc>
              <a:defRPr sz="4200">
                <a:latin typeface="Calibri"/>
                <a:ea typeface="Calibri"/>
                <a:cs typeface="Calibri"/>
                <a:sym typeface="Calibri"/>
              </a:defRPr>
            </a:lvl1pPr>
          </a:lstStyle>
          <a:p>
            <a:pPr/>
            <a:r>
              <a:t>Batch Number - 8</a:t>
            </a:r>
          </a:p>
        </p:txBody>
      </p:sp>
      <p:sp>
        <p:nvSpPr>
          <p:cNvPr id="374" name="Department of Electronics And Communication Engineering"/>
          <p:cNvSpPr txBox="1"/>
          <p:nvPr/>
        </p:nvSpPr>
        <p:spPr>
          <a:xfrm>
            <a:off x="4325370" y="2434549"/>
            <a:ext cx="15403086" cy="797638"/>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defTabSz="1828800">
              <a:lnSpc>
                <a:spcPct val="100000"/>
              </a:lnSpc>
              <a:defRPr b="1" sz="4800">
                <a:solidFill>
                  <a:srgbClr val="2C88E9"/>
                </a:solidFill>
                <a:latin typeface="Calibri"/>
                <a:ea typeface="Calibri"/>
                <a:cs typeface="Calibri"/>
                <a:sym typeface="Calibri"/>
              </a:defRPr>
            </a:lvl1pPr>
          </a:lstStyle>
          <a:p>
            <a:pPr/>
            <a:r>
              <a:t>Department of Electronics And Communication Engineering</a:t>
            </a:r>
          </a:p>
        </p:txBody>
      </p:sp>
      <p:sp>
        <p:nvSpPr>
          <p:cNvPr id="375" name="Guided By"/>
          <p:cNvSpPr txBox="1"/>
          <p:nvPr/>
        </p:nvSpPr>
        <p:spPr>
          <a:xfrm>
            <a:off x="18597126" y="7394985"/>
            <a:ext cx="2460706" cy="725556"/>
          </a:xfrm>
          <a:prstGeom prst="rect">
            <a:avLst/>
          </a:prstGeom>
          <a:ln w="12700">
            <a:miter lim="400000"/>
          </a:ln>
          <a:extLst>
            <a:ext uri="{C572A759-6A51-4108-AA02-DFA0A04FC94B}">
              <ma14:wrappingTextBoxFlag xmlns:ma14="http://schemas.microsoft.com/office/mac/drawingml/2011/main" val="1"/>
            </a:ext>
          </a:extLst>
        </p:spPr>
        <p:txBody>
          <a:bodyPr wrap="none" lIns="91438" tIns="91438" rIns="91438" bIns="91438">
            <a:spAutoFit/>
          </a:bodyPr>
          <a:lstStyle>
            <a:lvl1pPr algn="l" defTabSz="1828800">
              <a:lnSpc>
                <a:spcPct val="100000"/>
              </a:lnSpc>
              <a:defRPr b="1" sz="4200">
                <a:latin typeface="Calibri"/>
                <a:ea typeface="Calibri"/>
                <a:cs typeface="Calibri"/>
                <a:sym typeface="Calibri"/>
              </a:defRPr>
            </a:lvl1pPr>
          </a:lstStyle>
          <a:p>
            <a:pPr/>
            <a:r>
              <a:t>Guided By</a:t>
            </a:r>
          </a:p>
        </p:txBody>
      </p:sp>
      <p:sp>
        <p:nvSpPr>
          <p:cNvPr id="376" name="DR.R.Athilingam…"/>
          <p:cNvSpPr txBox="1"/>
          <p:nvPr/>
        </p:nvSpPr>
        <p:spPr>
          <a:xfrm>
            <a:off x="17580673" y="8484414"/>
            <a:ext cx="4398448" cy="1385956"/>
          </a:xfrm>
          <a:prstGeom prst="rect">
            <a:avLst/>
          </a:prstGeom>
          <a:ln w="12700">
            <a:miter lim="400000"/>
          </a:ln>
          <a:extLst>
            <a:ext uri="{C572A759-6A51-4108-AA02-DFA0A04FC94B}">
              <ma14:wrappingTextBoxFlag xmlns:ma14="http://schemas.microsoft.com/office/mac/drawingml/2011/main" val="1"/>
            </a:ext>
          </a:extLst>
        </p:spPr>
        <p:txBody>
          <a:bodyPr wrap="none" lIns="91438" tIns="91438" rIns="91438" bIns="91438">
            <a:spAutoFit/>
          </a:bodyPr>
          <a:lstStyle/>
          <a:p>
            <a:pPr defTabSz="1828800">
              <a:lnSpc>
                <a:spcPct val="100000"/>
              </a:lnSpc>
              <a:defRPr sz="4200">
                <a:latin typeface="Calibri"/>
                <a:ea typeface="Calibri"/>
                <a:cs typeface="Calibri"/>
                <a:sym typeface="Calibri"/>
              </a:defRPr>
            </a:pPr>
            <a:r>
              <a:t>DR.R.Athilingam</a:t>
            </a:r>
          </a:p>
          <a:p>
            <a:pPr defTabSz="1828800">
              <a:lnSpc>
                <a:spcPct val="100000"/>
              </a:lnSpc>
              <a:defRPr sz="4200">
                <a:latin typeface="Calibri"/>
                <a:ea typeface="Calibri"/>
                <a:cs typeface="Calibri"/>
                <a:sym typeface="Calibri"/>
              </a:defRPr>
            </a:pPr>
            <a:r>
              <a:t>Associate professor</a:t>
            </a:r>
          </a:p>
        </p:txBody>
      </p:sp>
      <p:sp>
        <p:nvSpPr>
          <p:cNvPr id="377" name="NADAR SARASWATHI COLLEGE OF ENGINEERING AND TECHNOLOGY"/>
          <p:cNvSpPr txBox="1"/>
          <p:nvPr/>
        </p:nvSpPr>
        <p:spPr>
          <a:xfrm>
            <a:off x="2952430" y="855653"/>
            <a:ext cx="18897628" cy="144720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normAutofit fontScale="100000" lnSpcReduction="0"/>
          </a:bodyPr>
          <a:lstStyle>
            <a:lvl1pPr defTabSz="987425">
              <a:lnSpc>
                <a:spcPct val="100000"/>
              </a:lnSpc>
              <a:defRPr b="1" sz="5100">
                <a:latin typeface="Calibri"/>
                <a:ea typeface="Calibri"/>
                <a:cs typeface="Calibri"/>
                <a:sym typeface="Calibri"/>
              </a:defRPr>
            </a:lvl1pPr>
          </a:lstStyle>
          <a:p>
            <a:pPr/>
            <a:r>
              <a:t>NADAR SARASWATHI COLLEGE OF ENGINEERING AND TECHNOLOGY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PROBLEM STATEMENT"/>
          <p:cNvSpPr txBox="1"/>
          <p:nvPr>
            <p:ph type="title"/>
          </p:nvPr>
        </p:nvSpPr>
        <p:spPr>
          <a:xfrm>
            <a:off x="1391195" y="161528"/>
            <a:ext cx="22097960" cy="1471077"/>
          </a:xfrm>
          <a:prstGeom prst="rect">
            <a:avLst/>
          </a:prstGeom>
        </p:spPr>
        <p:txBody>
          <a:bodyPr/>
          <a:lstStyle>
            <a:lvl1pPr algn="ctr" defTabSz="1682750">
              <a:defRPr b="0" spc="0" sz="7200">
                <a:solidFill>
                  <a:srgbClr val="A62E1A"/>
                </a:solidFill>
                <a:latin typeface="Arial Black"/>
                <a:ea typeface="Arial Black"/>
                <a:cs typeface="Arial Black"/>
                <a:sym typeface="Arial Black"/>
              </a:defRPr>
            </a:lvl1pPr>
          </a:lstStyle>
          <a:p>
            <a:pPr/>
            <a:r>
              <a:t>PROPOSED WORK</a:t>
            </a:r>
          </a:p>
        </p:txBody>
      </p:sp>
      <p:sp>
        <p:nvSpPr>
          <p:cNvPr id="413" name="6"/>
          <p:cNvSpPr txBox="1"/>
          <p:nvPr/>
        </p:nvSpPr>
        <p:spPr>
          <a:xfrm>
            <a:off x="11760048" y="122658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10</a:t>
            </a:r>
          </a:p>
        </p:txBody>
      </p:sp>
      <p:pic>
        <p:nvPicPr>
          <p:cNvPr id="414" name="Screenshot 2022-05-17 at 3.20.18 PM.png" descr="Screenshot 2022-05-17 at 3.20.18 PM.png"/>
          <p:cNvPicPr>
            <a:picLocks noChangeAspect="1"/>
          </p:cNvPicPr>
          <p:nvPr/>
        </p:nvPicPr>
        <p:blipFill>
          <a:blip r:embed="rId2">
            <a:extLst/>
          </a:blip>
          <a:stretch>
            <a:fillRect/>
          </a:stretch>
        </p:blipFill>
        <p:spPr>
          <a:xfrm>
            <a:off x="3370905" y="1728803"/>
            <a:ext cx="19496411" cy="1011325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PROBLEM STATEMENT"/>
          <p:cNvSpPr txBox="1"/>
          <p:nvPr>
            <p:ph type="title"/>
          </p:nvPr>
        </p:nvSpPr>
        <p:spPr>
          <a:xfrm>
            <a:off x="1391195" y="161528"/>
            <a:ext cx="22097960" cy="1471077"/>
          </a:xfrm>
          <a:prstGeom prst="rect">
            <a:avLst/>
          </a:prstGeom>
        </p:spPr>
        <p:txBody>
          <a:bodyPr/>
          <a:lstStyle>
            <a:lvl1pPr algn="ctr" defTabSz="1682750">
              <a:defRPr b="0" spc="0" sz="7200">
                <a:solidFill>
                  <a:srgbClr val="A62E1A"/>
                </a:solidFill>
                <a:latin typeface="Arial Black"/>
                <a:ea typeface="Arial Black"/>
                <a:cs typeface="Arial Black"/>
                <a:sym typeface="Arial Black"/>
              </a:defRPr>
            </a:lvl1pPr>
          </a:lstStyle>
          <a:p>
            <a:pPr/>
            <a:r>
              <a:t>PROPOSED WORK -FEATURES</a:t>
            </a:r>
          </a:p>
        </p:txBody>
      </p:sp>
      <p:sp>
        <p:nvSpPr>
          <p:cNvPr id="417" name="In the traditional voice based assistant systems.…"/>
          <p:cNvSpPr txBox="1"/>
          <p:nvPr/>
        </p:nvSpPr>
        <p:spPr>
          <a:xfrm>
            <a:off x="2668395" y="1970458"/>
            <a:ext cx="10747132" cy="141137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defTabSz="1828800">
              <a:lnSpc>
                <a:spcPct val="100000"/>
              </a:lnSpc>
              <a:spcBef>
                <a:spcPts val="1400"/>
              </a:spcBef>
              <a:defRPr sz="5400">
                <a:latin typeface="Apple Braille Outline 6 Dot"/>
                <a:ea typeface="Apple Braille Outline 6 Dot"/>
                <a:cs typeface="Apple Braille Outline 6 Dot"/>
                <a:sym typeface="Apple Braille Outline 6 Dot"/>
              </a:defRPr>
            </a:pPr>
            <a:r>
              <a:t>WINDOWS:</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Face recognition login system</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Sending email</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To make video call </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Finding IP address</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Notifications from social accounts.</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Sending social messages.</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It can read PDF.</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It can give desktop reminders of your choice. </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It can open all the URL links.</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It can take screenshots.</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It can control system power activities(Eg: shutdown, restart, sleep).</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It can open your OTT platforms accounts.              </a:t>
            </a:r>
          </a:p>
          <a:p>
            <a:pPr algn="just" defTabSz="1828800">
              <a:lnSpc>
                <a:spcPct val="100000"/>
              </a:lnSpc>
              <a:spcBef>
                <a:spcPts val="1400"/>
              </a:spcBef>
              <a:defRPr sz="3200">
                <a:latin typeface="Apple Braille Outline 6 Dot"/>
                <a:ea typeface="Apple Braille Outline 6 Dot"/>
                <a:cs typeface="Apple Braille Outline 6 Dot"/>
                <a:sym typeface="Apple Braille Outline 6 Dot"/>
              </a:defRPr>
            </a:pPr>
          </a:p>
          <a:p>
            <a:pPr algn="just" defTabSz="1828800">
              <a:lnSpc>
                <a:spcPct val="100000"/>
              </a:lnSpc>
              <a:spcBef>
                <a:spcPts val="1400"/>
              </a:spcBef>
              <a:defRPr sz="3200">
                <a:latin typeface="Apple Braille Outline 6 Dot"/>
                <a:ea typeface="Apple Braille Outline 6 Dot"/>
                <a:cs typeface="Apple Braille Outline 6 Dot"/>
                <a:sym typeface="Apple Braille Outline 6 Dot"/>
              </a:defRPr>
            </a:pPr>
            <a:r>
              <a:t>           </a:t>
            </a:r>
            <a:endParaRPr sz="5400"/>
          </a:p>
          <a:p>
            <a:pPr algn="just" defTabSz="1828800">
              <a:lnSpc>
                <a:spcPct val="100000"/>
              </a:lnSpc>
              <a:spcBef>
                <a:spcPts val="1400"/>
              </a:spcBef>
              <a:defRPr sz="5400">
                <a:latin typeface="Apple Braille Outline 6 Dot"/>
                <a:ea typeface="Apple Braille Outline 6 Dot"/>
                <a:cs typeface="Apple Braille Outline 6 Dot"/>
                <a:sym typeface="Apple Braille Outline 6 Dot"/>
              </a:defRPr>
            </a:pPr>
          </a:p>
          <a:p>
            <a:pPr algn="just" defTabSz="1828800">
              <a:lnSpc>
                <a:spcPct val="100000"/>
              </a:lnSpc>
              <a:spcBef>
                <a:spcPts val="1400"/>
              </a:spcBef>
              <a:defRPr sz="5400">
                <a:latin typeface="Apple Braille Outline 6 Dot"/>
                <a:ea typeface="Apple Braille Outline 6 Dot"/>
                <a:cs typeface="Apple Braille Outline 6 Dot"/>
                <a:sym typeface="Apple Braille Outline 6 Dot"/>
              </a:defRPr>
            </a:pPr>
          </a:p>
          <a:p>
            <a:pPr algn="just" defTabSz="1828800">
              <a:lnSpc>
                <a:spcPct val="100000"/>
              </a:lnSpc>
              <a:spcBef>
                <a:spcPts val="1400"/>
              </a:spcBef>
              <a:defRPr sz="5400">
                <a:latin typeface="Apple Braille Outline 6 Dot"/>
                <a:ea typeface="Apple Braille Outline 6 Dot"/>
                <a:cs typeface="Apple Braille Outline 6 Dot"/>
                <a:sym typeface="Apple Braille Outline 6 Dot"/>
              </a:defRPr>
            </a:pPr>
            <a:r>
              <a:t>           </a:t>
            </a:r>
          </a:p>
        </p:txBody>
      </p:sp>
      <p:sp>
        <p:nvSpPr>
          <p:cNvPr id="418" name="6"/>
          <p:cNvSpPr txBox="1"/>
          <p:nvPr/>
        </p:nvSpPr>
        <p:spPr>
          <a:xfrm>
            <a:off x="11760048" y="12265830"/>
            <a:ext cx="48753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11</a:t>
            </a:r>
          </a:p>
        </p:txBody>
      </p:sp>
      <p:sp>
        <p:nvSpPr>
          <p:cNvPr id="419" name="In the traditional voice based assistant systems.…"/>
          <p:cNvSpPr txBox="1"/>
          <p:nvPr/>
        </p:nvSpPr>
        <p:spPr>
          <a:xfrm>
            <a:off x="13435255" y="1970458"/>
            <a:ext cx="10747133" cy="111006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defTabSz="1828800">
              <a:lnSpc>
                <a:spcPct val="100000"/>
              </a:lnSpc>
              <a:spcBef>
                <a:spcPts val="1400"/>
              </a:spcBef>
              <a:defRPr sz="5400">
                <a:latin typeface="Apple Braille Outline 6 Dot"/>
                <a:ea typeface="Apple Braille Outline 6 Dot"/>
                <a:cs typeface="Apple Braille Outline 6 Dot"/>
                <a:sym typeface="Apple Braille Outline 6 Dot"/>
              </a:defRPr>
            </a:pPr>
            <a:r>
              <a:t>MAC OS:</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It even works in offline</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Sending email</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Customise commands </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Grids used for easy automated works    </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It can open your OTT platforms accounts.  </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It can take screenshots.</a:t>
            </a:r>
          </a:p>
          <a:p>
            <a:pPr marL="200526" indent="-200526" algn="l" defTabSz="914400">
              <a:lnSpc>
                <a:spcPct val="100000"/>
              </a:lnSpc>
              <a:spcBef>
                <a:spcPts val="400"/>
              </a:spcBef>
              <a:buSzPct val="100000"/>
              <a:buChar char="•"/>
              <a:defRPr sz="4000">
                <a:latin typeface="Apple Braille Outline 6 Dot"/>
                <a:ea typeface="Apple Braille Outline 6 Dot"/>
                <a:cs typeface="Apple Braille Outline 6 Dot"/>
                <a:sym typeface="Apple Braille Outline 6 Dot"/>
              </a:defRPr>
            </a:pPr>
            <a:r>
              <a:t> It can give desktop reminders of your choice. </a:t>
            </a:r>
          </a:p>
          <a:p>
            <a:pPr algn="l" defTabSz="914400">
              <a:lnSpc>
                <a:spcPct val="100000"/>
              </a:lnSpc>
              <a:spcBef>
                <a:spcPts val="400"/>
              </a:spcBef>
              <a:defRPr sz="3200">
                <a:latin typeface="Apple Braille Outline 6 Dot"/>
                <a:ea typeface="Apple Braille Outline 6 Dot"/>
                <a:cs typeface="Apple Braille Outline 6 Dot"/>
                <a:sym typeface="Apple Braille Outline 6 Dot"/>
              </a:defRPr>
            </a:pPr>
          </a:p>
          <a:p>
            <a:pPr algn="just" defTabSz="1828800">
              <a:lnSpc>
                <a:spcPct val="100000"/>
              </a:lnSpc>
              <a:spcBef>
                <a:spcPts val="1400"/>
              </a:spcBef>
              <a:defRPr sz="5400">
                <a:latin typeface="Apple Braille Outline 6 Dot"/>
                <a:ea typeface="Apple Braille Outline 6 Dot"/>
                <a:cs typeface="Apple Braille Outline 6 Dot"/>
                <a:sym typeface="Apple Braille Outline 6 Dot"/>
              </a:defRPr>
            </a:pPr>
          </a:p>
          <a:p>
            <a:pPr algn="just" defTabSz="1828800">
              <a:lnSpc>
                <a:spcPct val="100000"/>
              </a:lnSpc>
              <a:spcBef>
                <a:spcPts val="1400"/>
              </a:spcBef>
              <a:defRPr sz="5400">
                <a:latin typeface="Apple Braille Outline 6 Dot"/>
                <a:ea typeface="Apple Braille Outline 6 Dot"/>
                <a:cs typeface="Apple Braille Outline 6 Dot"/>
                <a:sym typeface="Apple Braille Outline 6 Dot"/>
              </a:defRPr>
            </a:pPr>
            <a:r>
              <a:t>           </a:t>
            </a:r>
          </a:p>
          <a:p>
            <a:pPr algn="just" defTabSz="1828800">
              <a:lnSpc>
                <a:spcPct val="100000"/>
              </a:lnSpc>
              <a:spcBef>
                <a:spcPts val="1400"/>
              </a:spcBef>
              <a:defRPr sz="5400">
                <a:latin typeface="Apple Braille Outline 6 Dot"/>
                <a:ea typeface="Apple Braille Outline 6 Dot"/>
                <a:cs typeface="Apple Braille Outline 6 Dot"/>
                <a:sym typeface="Apple Braille Outline 6 Dot"/>
              </a:defRPr>
            </a:pPr>
          </a:p>
          <a:p>
            <a:pPr algn="just" defTabSz="1828800">
              <a:lnSpc>
                <a:spcPct val="100000"/>
              </a:lnSpc>
              <a:spcBef>
                <a:spcPts val="1400"/>
              </a:spcBef>
              <a:defRPr sz="5400">
                <a:latin typeface="Apple Braille Outline 6 Dot"/>
                <a:ea typeface="Apple Braille Outline 6 Dot"/>
                <a:cs typeface="Apple Braille Outline 6 Dot"/>
                <a:sym typeface="Apple Braille Outline 6 Dot"/>
              </a:defRPr>
            </a:pPr>
          </a:p>
          <a:p>
            <a:pPr algn="just" defTabSz="1828800">
              <a:lnSpc>
                <a:spcPct val="100000"/>
              </a:lnSpc>
              <a:spcBef>
                <a:spcPts val="1400"/>
              </a:spcBef>
              <a:defRPr sz="5400">
                <a:latin typeface="Apple Braille Outline 6 Dot"/>
                <a:ea typeface="Apple Braille Outline 6 Dot"/>
                <a:cs typeface="Apple Braille Outline 6 Dot"/>
                <a:sym typeface="Apple Braille Outline 6 Dot"/>
              </a:defRPr>
            </a:pPr>
            <a:r>
              <a:t>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LITERATURE REVIEW"/>
          <p:cNvSpPr txBox="1"/>
          <p:nvPr>
            <p:ph type="title"/>
          </p:nvPr>
        </p:nvSpPr>
        <p:spPr>
          <a:xfrm>
            <a:off x="1339760" y="423639"/>
            <a:ext cx="22097960" cy="1346759"/>
          </a:xfrm>
          <a:prstGeom prst="rect">
            <a:avLst/>
          </a:prstGeom>
        </p:spPr>
        <p:txBody>
          <a:bodyPr/>
          <a:lstStyle>
            <a:lvl1pPr algn="ctr" defTabSz="1536064">
              <a:defRPr b="0" spc="0" sz="6600">
                <a:solidFill>
                  <a:srgbClr val="AC301B"/>
                </a:solidFill>
                <a:latin typeface="Arial Black"/>
                <a:ea typeface="Arial Black"/>
                <a:cs typeface="Arial Black"/>
                <a:sym typeface="Arial Black"/>
              </a:defRPr>
            </a:lvl1pPr>
          </a:lstStyle>
          <a:p>
            <a:pPr/>
            <a:r>
              <a:t>LITERATURE REVIEW</a:t>
            </a:r>
          </a:p>
        </p:txBody>
      </p:sp>
      <p:graphicFrame>
        <p:nvGraphicFramePr>
          <p:cNvPr id="422" name="Table"/>
          <p:cNvGraphicFramePr/>
          <p:nvPr/>
        </p:nvGraphicFramePr>
        <p:xfrm>
          <a:off x="2735794" y="2371480"/>
          <a:ext cx="20714711" cy="8874894"/>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142942"/>
                <a:gridCol w="4142942"/>
                <a:gridCol w="4142942"/>
                <a:gridCol w="4142942"/>
                <a:gridCol w="4142942"/>
              </a:tblGrid>
              <a:tr h="809132">
                <a:tc>
                  <a:txBody>
                    <a:bodyPr/>
                    <a:lstStyle/>
                    <a:p>
                      <a:pPr algn="l" defTabSz="1828800">
                        <a:defRPr b="0" sz="1800"/>
                      </a:pPr>
                      <a:r>
                        <a:rPr b="1" sz="3600">
                          <a:solidFill>
                            <a:srgbClr val="FFFFFF"/>
                          </a:solidFill>
                          <a:latin typeface="Calibri"/>
                          <a:ea typeface="Calibri"/>
                          <a:cs typeface="Calibri"/>
                          <a:sym typeface="Calibri"/>
                        </a:rPr>
                        <a:t> Year &amp; Publication</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4261CA"/>
                    </a:solidFill>
                  </a:tcPr>
                </a:tc>
                <a:tc>
                  <a:txBody>
                    <a:bodyPr/>
                    <a:lstStyle/>
                    <a:p>
                      <a:pPr algn="l" defTabSz="1828800">
                        <a:defRPr b="0" sz="1800"/>
                      </a:pPr>
                      <a:r>
                        <a:rPr b="1" sz="3600">
                          <a:solidFill>
                            <a:srgbClr val="FFFFFF"/>
                          </a:solidFill>
                          <a:latin typeface="Calibri"/>
                          <a:ea typeface="Calibri"/>
                          <a:cs typeface="Calibri"/>
                          <a:sym typeface="Calibri"/>
                        </a:rPr>
                        <a:t>Authors</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4261CA"/>
                    </a:solidFill>
                  </a:tcPr>
                </a:tc>
                <a:tc>
                  <a:txBody>
                    <a:bodyPr/>
                    <a:lstStyle/>
                    <a:p>
                      <a:pPr algn="l" defTabSz="1828800">
                        <a:defRPr b="0" sz="1800"/>
                      </a:pPr>
                      <a:r>
                        <a:rPr b="1" sz="3600">
                          <a:solidFill>
                            <a:srgbClr val="FFFFFF"/>
                          </a:solidFill>
                          <a:latin typeface="Calibri"/>
                          <a:ea typeface="Calibri"/>
                          <a:cs typeface="Calibri"/>
                          <a:sym typeface="Calibri"/>
                        </a:rPr>
                        <a:t>Title</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4261CA"/>
                    </a:solidFill>
                  </a:tcPr>
                </a:tc>
                <a:tc>
                  <a:txBody>
                    <a:bodyPr/>
                    <a:lstStyle/>
                    <a:p>
                      <a:pPr algn="l" defTabSz="1828800">
                        <a:defRPr b="0" sz="1800"/>
                      </a:pPr>
                      <a:r>
                        <a:rPr b="1" sz="3600">
                          <a:solidFill>
                            <a:srgbClr val="FFFFFF"/>
                          </a:solidFill>
                          <a:latin typeface="Calibri"/>
                          <a:ea typeface="Calibri"/>
                          <a:cs typeface="Calibri"/>
                          <a:sym typeface="Calibri"/>
                        </a:rPr>
                        <a:t>Technique </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4261CA"/>
                    </a:solidFill>
                  </a:tcPr>
                </a:tc>
                <a:tc>
                  <a:txBody>
                    <a:bodyPr/>
                    <a:lstStyle/>
                    <a:p>
                      <a:pPr algn="l" defTabSz="1828800">
                        <a:defRPr b="0" sz="1800"/>
                      </a:pPr>
                      <a:r>
                        <a:rPr b="1" sz="3600">
                          <a:solidFill>
                            <a:srgbClr val="FFFFFF"/>
                          </a:solidFill>
                          <a:latin typeface="Calibri"/>
                          <a:ea typeface="Calibri"/>
                          <a:cs typeface="Calibri"/>
                          <a:sym typeface="Calibri"/>
                        </a:rPr>
                        <a:t>Result</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4261CA"/>
                    </a:solidFill>
                  </a:tcPr>
                </a:tc>
              </a:tr>
              <a:tr h="2204940">
                <a:tc>
                  <a:txBody>
                    <a:bodyPr/>
                    <a:lstStyle/>
                    <a:p>
                      <a:pPr algn="l" defTabSz="1828800">
                        <a:defRPr b="0" sz="1800"/>
                      </a:pPr>
                      <a:r>
                        <a:rPr b="1" sz="3600">
                          <a:latin typeface="Calibri"/>
                          <a:ea typeface="Calibri"/>
                          <a:cs typeface="Calibri"/>
                          <a:sym typeface="Calibri"/>
                        </a:rPr>
                        <a:t>2020 - IEEE </a:t>
                      </a:r>
                    </a:p>
                  </a:txBody>
                  <a:tcPr marL="0" marR="0" marT="0" marB="0" anchor="t" anchorCtr="0" horzOverflow="overflow">
                    <a:lnL w="25400">
                      <a:solidFill>
                        <a:srgbClr val="FFFFFF"/>
                      </a:solidFill>
                    </a:lnL>
                    <a:lnR w="25400">
                      <a:solidFill>
                        <a:srgbClr val="FFFFFF"/>
                      </a:solidFill>
                    </a:lnR>
                    <a:lnT w="76200">
                      <a:solidFill>
                        <a:srgbClr val="FF4547">
                          <a:alpha val="0"/>
                        </a:srgbClr>
                      </a:solidFill>
                    </a:lnT>
                    <a:lnB w="25400">
                      <a:solidFill>
                        <a:srgbClr val="FFFFFF"/>
                      </a:solidFill>
                    </a:lnB>
                    <a:solidFill>
                      <a:srgbClr val="AAE6AB"/>
                    </a:solidFill>
                  </a:tcPr>
                </a:tc>
                <a:tc>
                  <a:txBody>
                    <a:bodyPr/>
                    <a:lstStyle/>
                    <a:p>
                      <a:pPr algn="l" defTabSz="1828800">
                        <a:defRPr b="0" sz="1800"/>
                      </a:pPr>
                      <a:r>
                        <a:rPr b="1" sz="3600">
                          <a:latin typeface="Calibri"/>
                          <a:ea typeface="Calibri"/>
                          <a:cs typeface="Calibri"/>
                          <a:sym typeface="Calibri"/>
                        </a:rPr>
                        <a:t>Subhash S &amp;Prajwal Srivatsa.</a:t>
                      </a:r>
                    </a:p>
                  </a:txBody>
                  <a:tcPr marL="0" marR="0" marT="0" marB="0" anchor="t" anchorCtr="0" horzOverflow="overflow">
                    <a:lnL w="25400">
                      <a:solidFill>
                        <a:srgbClr val="FFFFFF"/>
                      </a:solidFill>
                    </a:lnL>
                    <a:lnR w="25400">
                      <a:solidFill>
                        <a:srgbClr val="FFFFFF"/>
                      </a:solidFill>
                    </a:lnR>
                    <a:lnT w="76200">
                      <a:solidFill>
                        <a:srgbClr val="FF4547">
                          <a:alpha val="0"/>
                        </a:srgbClr>
                      </a:solidFill>
                    </a:lnT>
                    <a:lnB w="25400">
                      <a:solidFill>
                        <a:srgbClr val="FFFFFF"/>
                      </a:solidFill>
                    </a:lnB>
                    <a:solidFill>
                      <a:srgbClr val="AAE6AB"/>
                    </a:solidFill>
                  </a:tcPr>
                </a:tc>
                <a:tc>
                  <a:txBody>
                    <a:bodyPr/>
                    <a:lstStyle/>
                    <a:p>
                      <a:pPr algn="l" defTabSz="1828800">
                        <a:defRPr b="0" sz="1800"/>
                      </a:pPr>
                      <a:r>
                        <a:rPr b="1" sz="3600">
                          <a:latin typeface="Calibri"/>
                          <a:ea typeface="Calibri"/>
                          <a:cs typeface="Calibri"/>
                          <a:sym typeface="Calibri"/>
                        </a:rPr>
                        <a:t>Artificial intelligence – based voice assistant</a:t>
                      </a:r>
                    </a:p>
                  </a:txBody>
                  <a:tcPr marL="0" marR="0" marT="0" marB="0" anchor="t" anchorCtr="0" horzOverflow="overflow">
                    <a:lnL w="25400">
                      <a:solidFill>
                        <a:srgbClr val="FFFFFF"/>
                      </a:solidFill>
                    </a:lnL>
                    <a:lnR w="25400">
                      <a:solidFill>
                        <a:srgbClr val="FFFFFF"/>
                      </a:solidFill>
                    </a:lnR>
                    <a:lnT w="76200">
                      <a:solidFill>
                        <a:srgbClr val="FF4547">
                          <a:alpha val="0"/>
                        </a:srgbClr>
                      </a:solidFill>
                    </a:lnT>
                    <a:lnB w="25400">
                      <a:solidFill>
                        <a:srgbClr val="FFFFFF"/>
                      </a:solidFill>
                    </a:lnB>
                    <a:solidFill>
                      <a:srgbClr val="AAE6AB"/>
                    </a:solidFill>
                  </a:tcPr>
                </a:tc>
                <a:tc>
                  <a:txBody>
                    <a:bodyPr/>
                    <a:lstStyle/>
                    <a:p>
                      <a:pPr algn="l" defTabSz="1828800">
                        <a:defRPr b="0" sz="1800"/>
                      </a:pPr>
                      <a:r>
                        <a:rPr b="1" sz="3600">
                          <a:latin typeface="Calibri"/>
                          <a:ea typeface="Calibri"/>
                          <a:cs typeface="Calibri"/>
                          <a:sym typeface="Calibri"/>
                        </a:rPr>
                        <a:t>Artificial intelligent</a:t>
                      </a:r>
                    </a:p>
                  </a:txBody>
                  <a:tcPr marL="0" marR="0" marT="0" marB="0" anchor="t" anchorCtr="0" horzOverflow="overflow">
                    <a:lnL w="25400">
                      <a:solidFill>
                        <a:srgbClr val="FFFFFF"/>
                      </a:solidFill>
                    </a:lnL>
                    <a:lnR w="25400">
                      <a:solidFill>
                        <a:srgbClr val="FFFFFF"/>
                      </a:solidFill>
                    </a:lnR>
                    <a:lnT w="76200">
                      <a:solidFill>
                        <a:srgbClr val="FF4547">
                          <a:alpha val="0"/>
                        </a:srgbClr>
                      </a:solidFill>
                    </a:lnT>
                    <a:lnB w="25400">
                      <a:solidFill>
                        <a:srgbClr val="FFFFFF"/>
                      </a:solidFill>
                    </a:lnB>
                    <a:solidFill>
                      <a:srgbClr val="AAE6AB"/>
                    </a:solidFill>
                  </a:tcPr>
                </a:tc>
                <a:tc>
                  <a:txBody>
                    <a:bodyPr/>
                    <a:lstStyle/>
                    <a:p>
                      <a:pPr algn="l" defTabSz="1828800">
                        <a:defRPr sz="3600">
                          <a:latin typeface="Calibri"/>
                          <a:ea typeface="Calibri"/>
                          <a:cs typeface="Calibri"/>
                          <a:sym typeface="Calibri"/>
                        </a:defRPr>
                      </a:pPr>
                      <a:r>
                        <a:t>Accuracy</a:t>
                      </a:r>
                    </a:p>
                    <a:p>
                      <a:pPr algn="l" defTabSz="1828800">
                        <a:defRPr sz="3600">
                          <a:latin typeface="Calibri"/>
                          <a:ea typeface="Calibri"/>
                          <a:cs typeface="Calibri"/>
                          <a:sym typeface="Calibri"/>
                        </a:defRPr>
                      </a:pPr>
                      <a:r>
                        <a:t>89% and 70 ms</a:t>
                      </a:r>
                    </a:p>
                  </a:txBody>
                  <a:tcPr marL="0" marR="0" marT="0" marB="0" anchor="t" anchorCtr="0" horzOverflow="overflow">
                    <a:lnL w="25400">
                      <a:solidFill>
                        <a:srgbClr val="FFFFFF"/>
                      </a:solidFill>
                    </a:lnL>
                    <a:lnR w="25400">
                      <a:solidFill>
                        <a:srgbClr val="FFFFFF"/>
                      </a:solidFill>
                    </a:lnR>
                    <a:lnT w="76200">
                      <a:solidFill>
                        <a:srgbClr val="FF4547">
                          <a:alpha val="0"/>
                        </a:srgbClr>
                      </a:solidFill>
                    </a:lnT>
                    <a:lnB w="25400">
                      <a:solidFill>
                        <a:srgbClr val="FFFFFF"/>
                      </a:solidFill>
                    </a:lnB>
                    <a:solidFill>
                      <a:srgbClr val="AAE6AB"/>
                    </a:solidFill>
                  </a:tcPr>
                </a:tc>
              </a:tr>
              <a:tr h="1731620">
                <a:tc>
                  <a:txBody>
                    <a:bodyPr/>
                    <a:lstStyle/>
                    <a:p>
                      <a:pPr algn="l" defTabSz="1828800">
                        <a:defRPr sz="3600">
                          <a:latin typeface="Calibri"/>
                          <a:ea typeface="Calibri"/>
                          <a:cs typeface="Calibri"/>
                          <a:sym typeface="Calibri"/>
                        </a:defRPr>
                      </a:pPr>
                      <a:r>
                        <a:t>2019- </a:t>
                      </a:r>
                      <a:r>
                        <a:rPr i="1"/>
                        <a:t>Business &amp; Information Systems Engineering</a:t>
                      </a:r>
                      <a:r>
                        <a:t> 61.4</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E8EAF5"/>
                    </a:solidFill>
                  </a:tcPr>
                </a:tc>
                <a:tc>
                  <a:txBody>
                    <a:bodyPr/>
                    <a:lstStyle/>
                    <a:p>
                      <a:pPr algn="l" defTabSz="1828800">
                        <a:lnSpc>
                          <a:spcPct val="80000"/>
                        </a:lnSpc>
                        <a:spcBef>
                          <a:spcPts val="1000"/>
                        </a:spcBef>
                        <a:defRPr sz="3600">
                          <a:latin typeface="Calibri"/>
                          <a:ea typeface="Calibri"/>
                          <a:cs typeface="Calibri"/>
                          <a:sym typeface="Calibri"/>
                        </a:defRPr>
                      </a:pPr>
                      <a:r>
                        <a:t>Maedche, Alexander.</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E8EAF5"/>
                    </a:solidFill>
                  </a:tcPr>
                </a:tc>
                <a:tc>
                  <a:txBody>
                    <a:bodyPr/>
                    <a:lstStyle/>
                    <a:p>
                      <a:pPr algn="l" defTabSz="1828800">
                        <a:lnSpc>
                          <a:spcPct val="80000"/>
                        </a:lnSpc>
                        <a:spcBef>
                          <a:spcPts val="1000"/>
                        </a:spcBef>
                        <a:defRPr b="0" sz="1800"/>
                      </a:pPr>
                      <a:r>
                        <a:rPr b="1" sz="3600">
                          <a:latin typeface="Calibri"/>
                          <a:ea typeface="Calibri"/>
                          <a:cs typeface="Calibri"/>
                          <a:sym typeface="Calibri"/>
                        </a:rPr>
                        <a:t>AI-based digital assistants.</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E8EAF5"/>
                    </a:solidFill>
                  </a:tcPr>
                </a:tc>
                <a:tc>
                  <a:txBody>
                    <a:bodyPr/>
                    <a:lstStyle/>
                    <a:p>
                      <a:pPr algn="l" defTabSz="1828800">
                        <a:defRPr b="0" sz="1800"/>
                      </a:pPr>
                      <a:r>
                        <a:rPr b="1" sz="3600">
                          <a:latin typeface="Calibri"/>
                          <a:ea typeface="Calibri"/>
                          <a:cs typeface="Calibri"/>
                          <a:sym typeface="Calibri"/>
                        </a:rPr>
                        <a:t>Artificial intelligent</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E8EAF5"/>
                    </a:solidFill>
                  </a:tcPr>
                </a:tc>
                <a:tc>
                  <a:txBody>
                    <a:bodyPr/>
                    <a:lstStyle/>
                    <a:p>
                      <a:pPr algn="l" defTabSz="1828800">
                        <a:defRPr b="0" sz="1800"/>
                      </a:pPr>
                      <a:r>
                        <a:rPr b="1" sz="3600">
                          <a:latin typeface="Calibri"/>
                          <a:ea typeface="Calibri"/>
                          <a:cs typeface="Calibri"/>
                          <a:sym typeface="Calibri"/>
                        </a:rPr>
                        <a:t>Basic GUI and accuracy 87% , time 120ms</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E8EAF5"/>
                    </a:solidFill>
                  </a:tcPr>
                </a:tc>
              </a:tr>
              <a:tr h="2422348">
                <a:tc>
                  <a:txBody>
                    <a:bodyPr/>
                    <a:lstStyle/>
                    <a:p>
                      <a:pPr algn="l" defTabSz="1828800">
                        <a:defRPr sz="3600">
                          <a:latin typeface="Calibri"/>
                          <a:ea typeface="Calibri"/>
                          <a:cs typeface="Calibri"/>
                          <a:sym typeface="Calibri"/>
                        </a:defRPr>
                      </a:pPr>
                      <a:r>
                        <a:t>2021 - </a:t>
                      </a:r>
                      <a:r>
                        <a:rPr i="1"/>
                        <a:t>Journal of Systems and Information Technology</a:t>
                      </a:r>
                      <a:r>
                        <a:t> </a:t>
                      </a:r>
                    </a:p>
                  </a:txBody>
                  <a:tcPr marL="0" marR="0" marT="0" marB="0" anchor="t" anchorCtr="0" horzOverflow="overflow">
                    <a:lnL w="25400">
                      <a:solidFill>
                        <a:srgbClr val="FF4547">
                          <a:alpha val="0"/>
                        </a:srgbClr>
                      </a:solidFill>
                    </a:lnL>
                    <a:lnR w="25400">
                      <a:solidFill>
                        <a:srgbClr val="FFFFFF"/>
                      </a:solidFill>
                    </a:lnR>
                    <a:lnT w="76200">
                      <a:solidFill>
                        <a:srgbClr val="FF4547">
                          <a:alpha val="0"/>
                        </a:srgbClr>
                      </a:solidFill>
                    </a:lnT>
                    <a:lnB w="25400">
                      <a:solidFill>
                        <a:srgbClr val="FF4547">
                          <a:alpha val="0"/>
                        </a:srgbClr>
                      </a:solidFill>
                    </a:lnB>
                    <a:solidFill>
                      <a:srgbClr val="DDDDDD"/>
                    </a:solidFill>
                  </a:tcPr>
                </a:tc>
                <a:tc>
                  <a:txBody>
                    <a:bodyPr/>
                    <a:lstStyle/>
                    <a:p>
                      <a:pPr algn="l" defTabSz="1828800">
                        <a:lnSpc>
                          <a:spcPct val="80000"/>
                        </a:lnSpc>
                        <a:spcBef>
                          <a:spcPts val="1000"/>
                        </a:spcBef>
                        <a:defRPr b="0" sz="1800"/>
                      </a:pPr>
                      <a:r>
                        <a:rPr b="1" sz="3600">
                          <a:latin typeface="Calibri"/>
                          <a:ea typeface="Calibri"/>
                          <a:cs typeface="Calibri"/>
                          <a:sym typeface="Calibri"/>
                        </a:rPr>
                        <a:t>Lee, One-Ki Daniel.</a:t>
                      </a:r>
                    </a:p>
                  </a:txBody>
                  <a:tcPr marL="0" marR="0" marT="0" marB="0" anchor="t" anchorCtr="0" horzOverflow="overflow">
                    <a:lnL w="25400">
                      <a:solidFill>
                        <a:srgbClr val="FFFFFF"/>
                      </a:solidFill>
                    </a:lnL>
                    <a:lnR w="25400">
                      <a:solidFill>
                        <a:srgbClr val="FFFFFF"/>
                      </a:solidFill>
                    </a:lnR>
                    <a:lnT w="76200">
                      <a:solidFill>
                        <a:srgbClr val="FF4547">
                          <a:alpha val="0"/>
                        </a:srgbClr>
                      </a:solidFill>
                    </a:lnT>
                    <a:lnB w="25400">
                      <a:solidFill>
                        <a:srgbClr val="FF4547">
                          <a:alpha val="0"/>
                        </a:srgbClr>
                      </a:solidFill>
                    </a:lnB>
                    <a:solidFill>
                      <a:srgbClr val="DDDDDD"/>
                    </a:solidFill>
                  </a:tcPr>
                </a:tc>
                <a:tc>
                  <a:txBody>
                    <a:bodyPr/>
                    <a:lstStyle/>
                    <a:p>
                      <a:pPr algn="l" defTabSz="1828800">
                        <a:lnSpc>
                          <a:spcPct val="80000"/>
                        </a:lnSpc>
                        <a:spcBef>
                          <a:spcPts val="1000"/>
                        </a:spcBef>
                        <a:defRPr b="0" sz="1800"/>
                      </a:pPr>
                      <a:r>
                        <a:rPr b="1" sz="3600">
                          <a:latin typeface="Calibri"/>
                          <a:ea typeface="Calibri"/>
                          <a:cs typeface="Calibri"/>
                          <a:sym typeface="Calibri"/>
                        </a:rPr>
                        <a:t>To Role of interaction quality and trust in use of AI-based voice-assistant systems.</a:t>
                      </a:r>
                    </a:p>
                  </a:txBody>
                  <a:tcPr marL="0" marR="0" marT="0" marB="0" anchor="t" anchorCtr="0" horzOverflow="overflow">
                    <a:lnL w="25400">
                      <a:solidFill>
                        <a:srgbClr val="FFFFFF"/>
                      </a:solidFill>
                    </a:lnL>
                    <a:lnR w="25400">
                      <a:solidFill>
                        <a:srgbClr val="FFFFFF"/>
                      </a:solidFill>
                    </a:lnR>
                    <a:lnT w="76200">
                      <a:solidFill>
                        <a:srgbClr val="FF4547">
                          <a:alpha val="0"/>
                        </a:srgbClr>
                      </a:solidFill>
                    </a:lnT>
                    <a:lnB w="25400">
                      <a:solidFill>
                        <a:srgbClr val="FF4547">
                          <a:alpha val="0"/>
                        </a:srgbClr>
                      </a:solidFill>
                    </a:lnB>
                    <a:solidFill>
                      <a:srgbClr val="DDDDDD"/>
                    </a:solidFill>
                  </a:tcPr>
                </a:tc>
                <a:tc>
                  <a:txBody>
                    <a:bodyPr/>
                    <a:lstStyle/>
                    <a:p>
                      <a:pPr algn="l" defTabSz="1828800">
                        <a:defRPr b="0" sz="1800"/>
                      </a:pPr>
                      <a:r>
                        <a:rPr b="1" sz="3600">
                          <a:latin typeface="Calibri"/>
                          <a:ea typeface="Calibri"/>
                          <a:cs typeface="Calibri"/>
                          <a:sym typeface="Calibri"/>
                        </a:rPr>
                        <a:t>Artificial intelligent  &amp; Neural networks</a:t>
                      </a:r>
                    </a:p>
                  </a:txBody>
                  <a:tcPr marL="0" marR="0" marT="0" marB="0" anchor="t" anchorCtr="0" horzOverflow="overflow">
                    <a:lnL w="25400">
                      <a:solidFill>
                        <a:srgbClr val="FFFFFF"/>
                      </a:solidFill>
                    </a:lnL>
                    <a:lnR w="25400">
                      <a:solidFill>
                        <a:srgbClr val="FFFFFF"/>
                      </a:solidFill>
                    </a:lnR>
                    <a:lnT w="76200">
                      <a:solidFill>
                        <a:srgbClr val="FF4547">
                          <a:alpha val="0"/>
                        </a:srgbClr>
                      </a:solidFill>
                    </a:lnT>
                    <a:lnB w="25400">
                      <a:solidFill>
                        <a:srgbClr val="FF4547">
                          <a:alpha val="0"/>
                        </a:srgbClr>
                      </a:solidFill>
                    </a:lnB>
                    <a:solidFill>
                      <a:srgbClr val="DDDDDD"/>
                    </a:solidFill>
                  </a:tcPr>
                </a:tc>
                <a:tc>
                  <a:txBody>
                    <a:bodyPr/>
                    <a:lstStyle/>
                    <a:p>
                      <a:pPr algn="l" defTabSz="1828800">
                        <a:lnSpc>
                          <a:spcPct val="80000"/>
                        </a:lnSpc>
                        <a:spcBef>
                          <a:spcPts val="1000"/>
                        </a:spcBef>
                        <a:defRPr sz="3600">
                          <a:latin typeface="Calibri"/>
                          <a:ea typeface="Calibri"/>
                          <a:cs typeface="Calibri"/>
                          <a:sym typeface="Calibri"/>
                        </a:defRPr>
                      </a:pPr>
                      <a:r>
                        <a:t>limited features </a:t>
                      </a:r>
                    </a:p>
                    <a:p>
                      <a:pPr algn="l" defTabSz="1828800">
                        <a:lnSpc>
                          <a:spcPct val="80000"/>
                        </a:lnSpc>
                        <a:spcBef>
                          <a:spcPts val="1000"/>
                        </a:spcBef>
                        <a:defRPr sz="3600">
                          <a:latin typeface="Calibri"/>
                          <a:ea typeface="Calibri"/>
                          <a:cs typeface="Calibri"/>
                          <a:sym typeface="Calibri"/>
                        </a:defRPr>
                      </a:pPr>
                      <a:r>
                        <a:t>And accuracy 90%, time 50 ms</a:t>
                      </a:r>
                    </a:p>
                  </a:txBody>
                  <a:tcPr marL="0" marR="0" marT="0" marB="0" anchor="t" anchorCtr="0" horzOverflow="overflow">
                    <a:lnL w="25400">
                      <a:solidFill>
                        <a:srgbClr val="FFFFFF"/>
                      </a:solidFill>
                    </a:lnL>
                    <a:lnR w="25400">
                      <a:solidFill>
                        <a:srgbClr val="FF4547">
                          <a:alpha val="0"/>
                        </a:srgbClr>
                      </a:solidFill>
                    </a:lnR>
                    <a:lnT w="76200">
                      <a:solidFill>
                        <a:srgbClr val="FF4547">
                          <a:alpha val="0"/>
                        </a:srgbClr>
                      </a:solidFill>
                    </a:lnT>
                    <a:lnB w="25400">
                      <a:solidFill>
                        <a:srgbClr val="FF4547">
                          <a:alpha val="0"/>
                        </a:srgbClr>
                      </a:solidFill>
                    </a:lnB>
                    <a:solidFill>
                      <a:srgbClr val="DDDDDD"/>
                    </a:solidFill>
                  </a:tcPr>
                </a:tc>
              </a:tr>
              <a:tr h="1706853">
                <a:tc>
                  <a:txBody>
                    <a:bodyPr/>
                    <a:lstStyle/>
                    <a:p>
                      <a:pPr algn="l" defTabSz="1828800">
                        <a:defRPr b="0" sz="1800"/>
                      </a:pPr>
                      <a:r>
                        <a:rPr b="1" sz="3600">
                          <a:latin typeface="Calibri"/>
                          <a:ea typeface="Calibri"/>
                          <a:cs typeface="Calibri"/>
                          <a:sym typeface="Calibri"/>
                        </a:rPr>
                        <a:t>2020 - IEEE</a:t>
                      </a:r>
                    </a:p>
                  </a:txBody>
                  <a:tcPr marL="0" marR="0" marT="0" marB="0" anchor="t" anchorCtr="0" horzOverflow="overflow">
                    <a:lnL w="25400">
                      <a:solidFill>
                        <a:srgbClr val="FFFFFF"/>
                      </a:solidFill>
                    </a:lnL>
                    <a:lnR w="25400">
                      <a:solidFill>
                        <a:srgbClr val="FFFFFF"/>
                      </a:solidFill>
                    </a:lnR>
                    <a:lnT w="25400">
                      <a:solidFill>
                        <a:srgbClr val="FF4547">
                          <a:alpha val="0"/>
                        </a:srgbClr>
                      </a:solidFill>
                    </a:lnT>
                    <a:lnB w="25400">
                      <a:solidFill>
                        <a:srgbClr val="FFFFFF"/>
                      </a:solidFill>
                    </a:lnB>
                    <a:solidFill>
                      <a:srgbClr val="E8EAF5"/>
                    </a:solidFill>
                  </a:tcPr>
                </a:tc>
                <a:tc>
                  <a:txBody>
                    <a:bodyPr/>
                    <a:lstStyle/>
                    <a:p>
                      <a:pPr algn="l" defTabSz="1828800">
                        <a:lnSpc>
                          <a:spcPct val="80000"/>
                        </a:lnSpc>
                        <a:spcBef>
                          <a:spcPts val="1000"/>
                        </a:spcBef>
                        <a:defRPr b="0" sz="1800"/>
                      </a:pPr>
                      <a:r>
                        <a:rPr b="1" sz="3600">
                          <a:latin typeface="Calibri"/>
                          <a:ea typeface="Calibri"/>
                          <a:cs typeface="Calibri"/>
                          <a:sym typeface="Calibri"/>
                        </a:rPr>
                        <a:t>Natale, Simone.</a:t>
                      </a:r>
                    </a:p>
                  </a:txBody>
                  <a:tcPr marL="0" marR="0" marT="0" marB="0" anchor="t" anchorCtr="0" horzOverflow="overflow">
                    <a:lnL w="25400">
                      <a:solidFill>
                        <a:srgbClr val="FFFFFF"/>
                      </a:solidFill>
                    </a:lnL>
                    <a:lnR w="25400">
                      <a:solidFill>
                        <a:srgbClr val="FFFFFF"/>
                      </a:solidFill>
                    </a:lnR>
                    <a:lnT w="25400">
                      <a:solidFill>
                        <a:srgbClr val="FF4547">
                          <a:alpha val="0"/>
                        </a:srgbClr>
                      </a:solidFill>
                    </a:lnT>
                    <a:lnB w="25400">
                      <a:solidFill>
                        <a:srgbClr val="FFFFFF"/>
                      </a:solidFill>
                    </a:lnB>
                    <a:solidFill>
                      <a:srgbClr val="E8EAF5"/>
                    </a:solidFill>
                  </a:tcPr>
                </a:tc>
                <a:tc>
                  <a:txBody>
                    <a:bodyPr/>
                    <a:lstStyle/>
                    <a:p>
                      <a:pPr algn="l" defTabSz="1828800">
                        <a:lnSpc>
                          <a:spcPct val="80000"/>
                        </a:lnSpc>
                        <a:spcBef>
                          <a:spcPts val="1000"/>
                        </a:spcBef>
                        <a:defRPr b="0" sz="1800"/>
                      </a:pPr>
                      <a:r>
                        <a:rPr b="1" sz="3600">
                          <a:latin typeface="Calibri"/>
                          <a:ea typeface="Calibri"/>
                          <a:cs typeface="Calibri"/>
                          <a:sym typeface="Calibri"/>
                        </a:rPr>
                        <a:t>To believe in Siri: A critical analysis of AI voice assistants.</a:t>
                      </a:r>
                    </a:p>
                  </a:txBody>
                  <a:tcPr marL="0" marR="0" marT="0" marB="0" anchor="t" anchorCtr="0" horzOverflow="overflow">
                    <a:lnL w="25400">
                      <a:solidFill>
                        <a:srgbClr val="FFFFFF"/>
                      </a:solidFill>
                    </a:lnL>
                    <a:lnR w="25400">
                      <a:solidFill>
                        <a:srgbClr val="FFFFFF"/>
                      </a:solidFill>
                    </a:lnR>
                    <a:lnT w="25400">
                      <a:solidFill>
                        <a:srgbClr val="FF4547">
                          <a:alpha val="0"/>
                        </a:srgbClr>
                      </a:solidFill>
                    </a:lnT>
                    <a:lnB w="25400">
                      <a:solidFill>
                        <a:srgbClr val="FFFFFF"/>
                      </a:solidFill>
                    </a:lnB>
                    <a:solidFill>
                      <a:srgbClr val="E8EAF5"/>
                    </a:solidFill>
                  </a:tcPr>
                </a:tc>
                <a:tc>
                  <a:txBody>
                    <a:bodyPr/>
                    <a:lstStyle/>
                    <a:p>
                      <a:pPr algn="l" defTabSz="1828800">
                        <a:lnSpc>
                          <a:spcPct val="80000"/>
                        </a:lnSpc>
                        <a:spcBef>
                          <a:spcPts val="1000"/>
                        </a:spcBef>
                        <a:defRPr b="0" sz="1800"/>
                      </a:pPr>
                      <a:r>
                        <a:rPr b="1" sz="3600">
                          <a:latin typeface="Calibri"/>
                          <a:ea typeface="Calibri"/>
                          <a:cs typeface="Calibri"/>
                          <a:sym typeface="Calibri"/>
                        </a:rPr>
                        <a:t>critical analysis training model.</a:t>
                      </a:r>
                    </a:p>
                  </a:txBody>
                  <a:tcPr marL="0" marR="0" marT="0" marB="0" anchor="t" anchorCtr="0" horzOverflow="overflow">
                    <a:lnL w="25400">
                      <a:solidFill>
                        <a:srgbClr val="FFFFFF"/>
                      </a:solidFill>
                    </a:lnL>
                    <a:lnR w="25400">
                      <a:solidFill>
                        <a:srgbClr val="FFFFFF"/>
                      </a:solidFill>
                    </a:lnR>
                    <a:lnT w="25400">
                      <a:solidFill>
                        <a:srgbClr val="FF4547">
                          <a:alpha val="0"/>
                        </a:srgbClr>
                      </a:solidFill>
                    </a:lnT>
                    <a:lnB w="25400">
                      <a:solidFill>
                        <a:srgbClr val="FFFFFF"/>
                      </a:solidFill>
                    </a:lnB>
                    <a:solidFill>
                      <a:srgbClr val="E8EAF5"/>
                    </a:solidFill>
                  </a:tcPr>
                </a:tc>
                <a:tc>
                  <a:txBody>
                    <a:bodyPr/>
                    <a:lstStyle/>
                    <a:p>
                      <a:pPr algn="l" defTabSz="1828800">
                        <a:lnSpc>
                          <a:spcPct val="80000"/>
                        </a:lnSpc>
                        <a:spcBef>
                          <a:spcPts val="1000"/>
                        </a:spcBef>
                        <a:defRPr sz="3600">
                          <a:latin typeface="Calibri"/>
                          <a:ea typeface="Calibri"/>
                          <a:cs typeface="Calibri"/>
                          <a:sym typeface="Calibri"/>
                        </a:defRPr>
                      </a:pPr>
                      <a:r>
                        <a:t>limited features </a:t>
                      </a:r>
                    </a:p>
                    <a:p>
                      <a:pPr algn="l" defTabSz="1828800">
                        <a:lnSpc>
                          <a:spcPct val="80000"/>
                        </a:lnSpc>
                        <a:spcBef>
                          <a:spcPts val="1000"/>
                        </a:spcBef>
                        <a:defRPr sz="3600">
                          <a:latin typeface="Calibri"/>
                          <a:ea typeface="Calibri"/>
                          <a:cs typeface="Calibri"/>
                          <a:sym typeface="Calibri"/>
                        </a:defRPr>
                      </a:pPr>
                      <a:r>
                        <a:t>And accuracy 90%</a:t>
                      </a:r>
                    </a:p>
                    <a:p>
                      <a:pPr algn="l" defTabSz="1828800">
                        <a:lnSpc>
                          <a:spcPct val="80000"/>
                        </a:lnSpc>
                        <a:spcBef>
                          <a:spcPts val="1000"/>
                        </a:spcBef>
                        <a:defRPr sz="3600">
                          <a:latin typeface="Calibri"/>
                          <a:ea typeface="Calibri"/>
                          <a:cs typeface="Calibri"/>
                          <a:sym typeface="Calibri"/>
                        </a:defRPr>
                      </a:pPr>
                      <a:r>
                        <a:t>Time 60ms </a:t>
                      </a:r>
                    </a:p>
                  </a:txBody>
                  <a:tcPr marL="0" marR="0" marT="0" marB="0" anchor="t" anchorCtr="0" horzOverflow="overflow">
                    <a:lnL w="25400">
                      <a:solidFill>
                        <a:srgbClr val="FFFFFF"/>
                      </a:solidFill>
                    </a:lnL>
                    <a:lnR w="25400">
                      <a:solidFill>
                        <a:srgbClr val="FFFFFF"/>
                      </a:solidFill>
                    </a:lnR>
                    <a:lnT w="25400">
                      <a:solidFill>
                        <a:srgbClr val="FF4547">
                          <a:alpha val="0"/>
                        </a:srgbClr>
                      </a:solidFill>
                    </a:lnT>
                    <a:lnB w="25400">
                      <a:solidFill>
                        <a:srgbClr val="FFFFFF"/>
                      </a:solidFill>
                    </a:lnB>
                    <a:solidFill>
                      <a:srgbClr val="E8EAF5"/>
                    </a:solidFill>
                  </a:tcPr>
                </a:tc>
              </a:tr>
            </a:tbl>
          </a:graphicData>
        </a:graphic>
      </p:graphicFrame>
      <p:sp>
        <p:nvSpPr>
          <p:cNvPr id="423" name="8"/>
          <p:cNvSpPr txBox="1"/>
          <p:nvPr/>
        </p:nvSpPr>
        <p:spPr>
          <a:xfrm>
            <a:off x="11760048" y="122658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12</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LITERATURE REVIEW"/>
          <p:cNvSpPr txBox="1"/>
          <p:nvPr>
            <p:ph type="title"/>
          </p:nvPr>
        </p:nvSpPr>
        <p:spPr>
          <a:xfrm>
            <a:off x="1339760" y="423639"/>
            <a:ext cx="22097960" cy="1346759"/>
          </a:xfrm>
          <a:prstGeom prst="rect">
            <a:avLst/>
          </a:prstGeom>
        </p:spPr>
        <p:txBody>
          <a:bodyPr/>
          <a:lstStyle>
            <a:lvl1pPr algn="ctr" defTabSz="1536064">
              <a:defRPr b="0" spc="0" sz="6600">
                <a:solidFill>
                  <a:srgbClr val="AC301B"/>
                </a:solidFill>
                <a:latin typeface="Arial Black"/>
                <a:ea typeface="Arial Black"/>
                <a:cs typeface="Arial Black"/>
                <a:sym typeface="Arial Black"/>
              </a:defRPr>
            </a:lvl1pPr>
          </a:lstStyle>
          <a:p>
            <a:pPr/>
            <a:r>
              <a:t>LITERATURE REVIEW</a:t>
            </a:r>
          </a:p>
        </p:txBody>
      </p:sp>
      <p:graphicFrame>
        <p:nvGraphicFramePr>
          <p:cNvPr id="426" name="Table"/>
          <p:cNvGraphicFramePr/>
          <p:nvPr/>
        </p:nvGraphicFramePr>
        <p:xfrm>
          <a:off x="2688400" y="1921242"/>
          <a:ext cx="20999539" cy="1006584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595108"/>
                <a:gridCol w="4804705"/>
                <a:gridCol w="5004243"/>
                <a:gridCol w="3395573"/>
                <a:gridCol w="4199908"/>
              </a:tblGrid>
              <a:tr h="1048444">
                <a:tc>
                  <a:txBody>
                    <a:bodyPr/>
                    <a:lstStyle/>
                    <a:p>
                      <a:pPr algn="l" defTabSz="1828800">
                        <a:defRPr b="0" sz="1800"/>
                      </a:pPr>
                      <a:r>
                        <a:rPr b="1" sz="3600">
                          <a:solidFill>
                            <a:srgbClr val="FFFFFF"/>
                          </a:solidFill>
                          <a:latin typeface="Calibri"/>
                          <a:ea typeface="Calibri"/>
                          <a:cs typeface="Calibri"/>
                          <a:sym typeface="Calibri"/>
                        </a:rPr>
                        <a:t> Year &amp; Publication</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4261CA"/>
                    </a:solidFill>
                  </a:tcPr>
                </a:tc>
                <a:tc>
                  <a:txBody>
                    <a:bodyPr/>
                    <a:lstStyle/>
                    <a:p>
                      <a:pPr algn="l" defTabSz="1828800">
                        <a:defRPr b="0" sz="1800"/>
                      </a:pPr>
                      <a:r>
                        <a:rPr b="1" sz="3600">
                          <a:solidFill>
                            <a:srgbClr val="FFFFFF"/>
                          </a:solidFill>
                          <a:latin typeface="Calibri"/>
                          <a:ea typeface="Calibri"/>
                          <a:cs typeface="Calibri"/>
                          <a:sym typeface="Calibri"/>
                        </a:rPr>
                        <a:t>Authors</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4261CA"/>
                    </a:solidFill>
                  </a:tcPr>
                </a:tc>
                <a:tc>
                  <a:txBody>
                    <a:bodyPr/>
                    <a:lstStyle/>
                    <a:p>
                      <a:pPr algn="l" defTabSz="1828800">
                        <a:defRPr b="0" sz="1800"/>
                      </a:pPr>
                      <a:r>
                        <a:rPr b="1" sz="3600">
                          <a:solidFill>
                            <a:srgbClr val="FFFFFF"/>
                          </a:solidFill>
                          <a:latin typeface="Calibri"/>
                          <a:ea typeface="Calibri"/>
                          <a:cs typeface="Calibri"/>
                          <a:sym typeface="Calibri"/>
                        </a:rPr>
                        <a:t>Title</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4261CA"/>
                    </a:solidFill>
                  </a:tcPr>
                </a:tc>
                <a:tc>
                  <a:txBody>
                    <a:bodyPr/>
                    <a:lstStyle/>
                    <a:p>
                      <a:pPr algn="l" defTabSz="1828800">
                        <a:defRPr b="0" sz="1800"/>
                      </a:pPr>
                      <a:r>
                        <a:rPr b="1" sz="3600">
                          <a:solidFill>
                            <a:srgbClr val="FFFFFF"/>
                          </a:solidFill>
                          <a:latin typeface="Calibri"/>
                          <a:ea typeface="Calibri"/>
                          <a:cs typeface="Calibri"/>
                          <a:sym typeface="Calibri"/>
                        </a:rPr>
                        <a:t>Technique </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4261CA"/>
                    </a:solidFill>
                  </a:tcPr>
                </a:tc>
                <a:tc>
                  <a:txBody>
                    <a:bodyPr/>
                    <a:lstStyle/>
                    <a:p>
                      <a:pPr algn="l" defTabSz="1828800">
                        <a:defRPr b="0" sz="1800"/>
                      </a:pPr>
                      <a:r>
                        <a:rPr b="1" sz="3600">
                          <a:solidFill>
                            <a:srgbClr val="FFFFFF"/>
                          </a:solidFill>
                          <a:latin typeface="Calibri"/>
                          <a:ea typeface="Calibri"/>
                          <a:cs typeface="Calibri"/>
                          <a:sym typeface="Calibri"/>
                        </a:rPr>
                        <a:t>Result</a:t>
                      </a:r>
                    </a:p>
                  </a:txBody>
                  <a:tcPr marL="0" marR="0" marT="0" marB="0" anchor="t" anchorCtr="0" horzOverflow="overflow">
                    <a:lnL w="25400">
                      <a:solidFill>
                        <a:srgbClr val="FFFFFF"/>
                      </a:solidFill>
                    </a:lnL>
                    <a:lnR w="25400">
                      <a:solidFill>
                        <a:srgbClr val="FFFFFF"/>
                      </a:solidFill>
                    </a:lnR>
                    <a:lnT w="25400">
                      <a:solidFill>
                        <a:srgbClr val="FFFFFF"/>
                      </a:solidFill>
                    </a:lnT>
                    <a:lnB w="76200">
                      <a:solidFill>
                        <a:srgbClr val="FF4547">
                          <a:alpha val="0"/>
                        </a:srgbClr>
                      </a:solidFill>
                    </a:lnB>
                    <a:solidFill>
                      <a:srgbClr val="4261CA"/>
                    </a:solidFill>
                  </a:tcPr>
                </a:tc>
              </a:tr>
              <a:tr h="2819400">
                <a:tc>
                  <a:txBody>
                    <a:bodyPr/>
                    <a:lstStyle/>
                    <a:p>
                      <a:pPr algn="l" defTabSz="1828800">
                        <a:defRPr sz="3600">
                          <a:latin typeface="Calibri"/>
                          <a:ea typeface="Calibri"/>
                          <a:cs typeface="Calibri"/>
                          <a:sym typeface="Calibri"/>
                        </a:defRPr>
                      </a:pPr>
                      <a:r>
                        <a:t>2019- </a:t>
                      </a:r>
                      <a:r>
                        <a:rPr i="1"/>
                        <a:t>International Conference on Information Systems.</a:t>
                      </a:r>
                    </a:p>
                  </a:txBody>
                  <a:tcPr marL="0" marR="0" marT="0" marB="0" anchor="t" anchorCtr="0" horzOverflow="overflow">
                    <a:lnL w="25400">
                      <a:solidFill>
                        <a:srgbClr val="FF4547">
                          <a:alpha val="0"/>
                        </a:srgbClr>
                      </a:solidFill>
                    </a:lnL>
                    <a:lnR w="25400">
                      <a:solidFill>
                        <a:srgbClr val="FFFFFF"/>
                      </a:solidFill>
                    </a:lnR>
                    <a:lnT w="76200">
                      <a:solidFill>
                        <a:srgbClr val="FF4547">
                          <a:alpha val="0"/>
                        </a:srgbClr>
                      </a:solidFill>
                    </a:lnT>
                    <a:lnB w="25400">
                      <a:solidFill>
                        <a:srgbClr val="FF4547">
                          <a:alpha val="0"/>
                        </a:srgbClr>
                      </a:solidFill>
                    </a:lnB>
                    <a:solidFill>
                      <a:srgbClr val="CBCCDD"/>
                    </a:solidFill>
                  </a:tcPr>
                </a:tc>
                <a:tc>
                  <a:txBody>
                    <a:bodyPr/>
                    <a:lstStyle/>
                    <a:p>
                      <a:pPr algn="l" defTabSz="1828800">
                        <a:lnSpc>
                          <a:spcPct val="80000"/>
                        </a:lnSpc>
                        <a:spcBef>
                          <a:spcPts val="1000"/>
                        </a:spcBef>
                        <a:defRPr b="0" sz="1800"/>
                      </a:pPr>
                      <a:r>
                        <a:rPr b="1" sz="3600">
                          <a:latin typeface="Calibri"/>
                          <a:ea typeface="Calibri"/>
                          <a:cs typeface="Calibri"/>
                          <a:sym typeface="Calibri"/>
                        </a:rPr>
                        <a:t>Hu, Peng, Kun Wang, and Jingwen Liu.</a:t>
                      </a:r>
                    </a:p>
                  </a:txBody>
                  <a:tcPr marL="0" marR="0" marT="0" marB="0" anchor="t" anchorCtr="0" horzOverflow="overflow">
                    <a:lnL w="25400">
                      <a:solidFill>
                        <a:srgbClr val="FFFFFF"/>
                      </a:solidFill>
                    </a:lnL>
                    <a:lnR w="25400">
                      <a:solidFill>
                        <a:srgbClr val="FFFFFF"/>
                      </a:solidFill>
                    </a:lnR>
                    <a:lnT w="76200">
                      <a:solidFill>
                        <a:srgbClr val="FF4547">
                          <a:alpha val="0"/>
                        </a:srgbClr>
                      </a:solidFill>
                    </a:lnT>
                    <a:lnB w="25400">
                      <a:solidFill>
                        <a:srgbClr val="FF4547">
                          <a:alpha val="0"/>
                        </a:srgbClr>
                      </a:solidFill>
                    </a:lnB>
                    <a:solidFill>
                      <a:srgbClr val="CBCCDD"/>
                    </a:solidFill>
                  </a:tcPr>
                </a:tc>
                <a:tc>
                  <a:txBody>
                    <a:bodyPr/>
                    <a:lstStyle/>
                    <a:p>
                      <a:pPr algn="l" defTabSz="1828800">
                        <a:lnSpc>
                          <a:spcPct val="80000"/>
                        </a:lnSpc>
                        <a:spcBef>
                          <a:spcPts val="1000"/>
                        </a:spcBef>
                        <a:defRPr b="0" sz="1800"/>
                      </a:pPr>
                      <a:r>
                        <a:rPr b="1" sz="3600">
                          <a:latin typeface="Calibri"/>
                          <a:ea typeface="Calibri"/>
                          <a:cs typeface="Calibri"/>
                          <a:sym typeface="Calibri"/>
                        </a:rPr>
                        <a:t>Speaking and listening: Mismatched human-like conversation qualities undermine social perception and trust in ai-based voice assistants.</a:t>
                      </a:r>
                    </a:p>
                  </a:txBody>
                  <a:tcPr marL="0" marR="0" marT="0" marB="0" anchor="t" anchorCtr="0" horzOverflow="overflow">
                    <a:lnL w="25400">
                      <a:solidFill>
                        <a:srgbClr val="FFFFFF"/>
                      </a:solidFill>
                    </a:lnL>
                    <a:lnR w="25400">
                      <a:solidFill>
                        <a:srgbClr val="FFFFFF"/>
                      </a:solidFill>
                    </a:lnR>
                    <a:lnT w="76200">
                      <a:solidFill>
                        <a:srgbClr val="FF4547">
                          <a:alpha val="0"/>
                        </a:srgbClr>
                      </a:solidFill>
                    </a:lnT>
                    <a:lnB w="25400">
                      <a:solidFill>
                        <a:srgbClr val="FF4547">
                          <a:alpha val="0"/>
                        </a:srgbClr>
                      </a:solidFill>
                    </a:lnB>
                    <a:solidFill>
                      <a:srgbClr val="CBCCDD"/>
                    </a:solidFill>
                  </a:tcPr>
                </a:tc>
                <a:tc>
                  <a:txBody>
                    <a:bodyPr/>
                    <a:lstStyle/>
                    <a:p>
                      <a:pPr algn="l" defTabSz="1828800">
                        <a:defRPr b="0" sz="1800"/>
                      </a:pPr>
                      <a:r>
                        <a:rPr b="1" sz="3600">
                          <a:latin typeface="Calibri"/>
                          <a:ea typeface="Calibri"/>
                          <a:cs typeface="Calibri"/>
                          <a:sym typeface="Calibri"/>
                        </a:rPr>
                        <a:t>Neural networks</a:t>
                      </a:r>
                    </a:p>
                  </a:txBody>
                  <a:tcPr marL="0" marR="0" marT="0" marB="0" anchor="t" anchorCtr="0" horzOverflow="overflow">
                    <a:lnL w="25400">
                      <a:solidFill>
                        <a:srgbClr val="FFFFFF"/>
                      </a:solidFill>
                    </a:lnL>
                    <a:lnR w="25400">
                      <a:solidFill>
                        <a:srgbClr val="FFFFFF"/>
                      </a:solidFill>
                    </a:lnR>
                    <a:lnT w="76200">
                      <a:solidFill>
                        <a:srgbClr val="FF4547">
                          <a:alpha val="0"/>
                        </a:srgbClr>
                      </a:solidFill>
                    </a:lnT>
                    <a:lnB w="25400">
                      <a:solidFill>
                        <a:srgbClr val="FF4547">
                          <a:alpha val="0"/>
                        </a:srgbClr>
                      </a:solidFill>
                    </a:lnB>
                    <a:solidFill>
                      <a:srgbClr val="CBCCDD"/>
                    </a:solidFill>
                  </a:tcPr>
                </a:tc>
                <a:tc>
                  <a:txBody>
                    <a:bodyPr/>
                    <a:lstStyle/>
                    <a:p>
                      <a:pPr algn="just" defTabSz="1828800">
                        <a:lnSpc>
                          <a:spcPct val="80000"/>
                        </a:lnSpc>
                        <a:spcBef>
                          <a:spcPts val="1000"/>
                        </a:spcBef>
                        <a:defRPr sz="3600">
                          <a:latin typeface="Calibri"/>
                          <a:ea typeface="Calibri"/>
                          <a:cs typeface="Calibri"/>
                          <a:sym typeface="Calibri"/>
                        </a:defRPr>
                      </a:pPr>
                      <a:r>
                        <a:t>No GUI</a:t>
                      </a:r>
                    </a:p>
                    <a:p>
                      <a:pPr algn="just" defTabSz="1828800">
                        <a:lnSpc>
                          <a:spcPct val="80000"/>
                        </a:lnSpc>
                        <a:spcBef>
                          <a:spcPts val="1000"/>
                        </a:spcBef>
                        <a:defRPr sz="3600">
                          <a:latin typeface="Calibri"/>
                          <a:ea typeface="Calibri"/>
                          <a:cs typeface="Calibri"/>
                          <a:sym typeface="Calibri"/>
                        </a:defRPr>
                      </a:pPr>
                      <a:r>
                        <a:t>And time 70 ms</a:t>
                      </a:r>
                    </a:p>
                  </a:txBody>
                  <a:tcPr marL="0" marR="0" marT="0" marB="0" anchor="t" anchorCtr="0" horzOverflow="overflow">
                    <a:lnL w="25400">
                      <a:solidFill>
                        <a:srgbClr val="FFFFFF"/>
                      </a:solidFill>
                    </a:lnL>
                    <a:lnR w="25400">
                      <a:solidFill>
                        <a:srgbClr val="FF4547">
                          <a:alpha val="0"/>
                        </a:srgbClr>
                      </a:solidFill>
                    </a:lnR>
                    <a:lnT w="76200">
                      <a:solidFill>
                        <a:srgbClr val="FF4547">
                          <a:alpha val="0"/>
                        </a:srgbClr>
                      </a:solidFill>
                    </a:lnT>
                    <a:lnB w="25400">
                      <a:solidFill>
                        <a:srgbClr val="FF4547">
                          <a:alpha val="0"/>
                        </a:srgbClr>
                      </a:solidFill>
                    </a:lnB>
                    <a:solidFill>
                      <a:srgbClr val="CBCCDD"/>
                    </a:solidFill>
                  </a:tcPr>
                </a:tc>
              </a:tr>
              <a:tr h="2712144">
                <a:tc>
                  <a:txBody>
                    <a:bodyPr/>
                    <a:lstStyle/>
                    <a:p>
                      <a:pPr algn="l" defTabSz="1828800">
                        <a:defRPr sz="3600">
                          <a:latin typeface="Calibri"/>
                          <a:ea typeface="Calibri"/>
                          <a:cs typeface="Calibri"/>
                          <a:sym typeface="Calibri"/>
                        </a:defRPr>
                      </a:pPr>
                      <a:r>
                        <a:t>2021- </a:t>
                      </a:r>
                      <a:r>
                        <a:rPr i="1"/>
                        <a:t>International Conference on Information Systems (ICIS).</a:t>
                      </a:r>
                    </a:p>
                  </a:txBody>
                  <a:tcPr marL="0" marR="0" marT="0" marB="0" anchor="t" anchorCtr="0" horzOverflow="overflow">
                    <a:lnL w="25400">
                      <a:solidFill>
                        <a:srgbClr val="FFFFFF"/>
                      </a:solidFill>
                    </a:lnL>
                    <a:lnR w="25400">
                      <a:solidFill>
                        <a:srgbClr val="FFFFFF"/>
                      </a:solidFill>
                    </a:lnR>
                    <a:lnT w="25400">
                      <a:solidFill>
                        <a:srgbClr val="FF4547">
                          <a:alpha val="0"/>
                        </a:srgbClr>
                      </a:solidFill>
                    </a:lnT>
                    <a:lnB w="25400">
                      <a:solidFill>
                        <a:srgbClr val="FFFFFF"/>
                      </a:solidFill>
                    </a:lnB>
                    <a:solidFill>
                      <a:srgbClr val="E8EAF5"/>
                    </a:solidFill>
                  </a:tcPr>
                </a:tc>
                <a:tc>
                  <a:txBody>
                    <a:bodyPr/>
                    <a:lstStyle/>
                    <a:p>
                      <a:pPr algn="l" defTabSz="1828800">
                        <a:lnSpc>
                          <a:spcPct val="80000"/>
                        </a:lnSpc>
                        <a:spcBef>
                          <a:spcPts val="1000"/>
                        </a:spcBef>
                        <a:defRPr b="0" sz="1800"/>
                      </a:pPr>
                      <a:r>
                        <a:rPr b="1" sz="3600">
                          <a:latin typeface="Calibri"/>
                          <a:ea typeface="Calibri"/>
                          <a:cs typeface="Calibri"/>
                          <a:sym typeface="Calibri"/>
                        </a:rPr>
                        <a:t>Grünenfelder, Janay Ilya, Naim Zierau, and Andreas Janson.</a:t>
                      </a:r>
                    </a:p>
                  </a:txBody>
                  <a:tcPr marL="0" marR="0" marT="0" marB="0" anchor="t" anchorCtr="0" horzOverflow="overflow">
                    <a:lnL w="25400">
                      <a:solidFill>
                        <a:srgbClr val="FFFFFF"/>
                      </a:solidFill>
                    </a:lnL>
                    <a:lnR w="25400">
                      <a:solidFill>
                        <a:srgbClr val="FFFFFF"/>
                      </a:solidFill>
                    </a:lnR>
                    <a:lnT w="25400">
                      <a:solidFill>
                        <a:srgbClr val="FF4547">
                          <a:alpha val="0"/>
                        </a:srgbClr>
                      </a:solidFill>
                    </a:lnT>
                    <a:lnB w="25400">
                      <a:solidFill>
                        <a:srgbClr val="FFFFFF"/>
                      </a:solidFill>
                    </a:lnB>
                    <a:solidFill>
                      <a:srgbClr val="E8EAF5"/>
                    </a:solidFill>
                  </a:tcPr>
                </a:tc>
                <a:tc>
                  <a:txBody>
                    <a:bodyPr/>
                    <a:lstStyle/>
                    <a:p>
                      <a:pPr algn="l" defTabSz="1828800">
                        <a:lnSpc>
                          <a:spcPct val="80000"/>
                        </a:lnSpc>
                        <a:spcBef>
                          <a:spcPts val="1000"/>
                        </a:spcBef>
                        <a:defRPr b="0" sz="1800"/>
                      </a:pPr>
                      <a:r>
                        <a:rPr b="1" sz="3600">
                          <a:latin typeface="Calibri"/>
                          <a:ea typeface="Calibri"/>
                          <a:cs typeface="Calibri"/>
                          <a:sym typeface="Calibri"/>
                        </a:rPr>
                        <a:t>Alexa, are you still there? Understanding the Habitual Use of AI-Based Voice Assistants.</a:t>
                      </a:r>
                    </a:p>
                  </a:txBody>
                  <a:tcPr marL="0" marR="0" marT="0" marB="0" anchor="t" anchorCtr="0" horzOverflow="overflow">
                    <a:lnL w="25400">
                      <a:solidFill>
                        <a:srgbClr val="FFFFFF"/>
                      </a:solidFill>
                    </a:lnL>
                    <a:lnR w="25400">
                      <a:solidFill>
                        <a:srgbClr val="FFFFFF"/>
                      </a:solidFill>
                    </a:lnR>
                    <a:lnT w="25400">
                      <a:solidFill>
                        <a:srgbClr val="FF4547">
                          <a:alpha val="0"/>
                        </a:srgbClr>
                      </a:solidFill>
                    </a:lnT>
                    <a:lnB w="25400">
                      <a:solidFill>
                        <a:srgbClr val="FFFFFF"/>
                      </a:solidFill>
                    </a:lnB>
                    <a:solidFill>
                      <a:srgbClr val="E8EAF5"/>
                    </a:solidFill>
                  </a:tcPr>
                </a:tc>
                <a:tc>
                  <a:txBody>
                    <a:bodyPr/>
                    <a:lstStyle/>
                    <a:p>
                      <a:pPr algn="l" defTabSz="1828800">
                        <a:defRPr b="0" sz="1800"/>
                      </a:pPr>
                      <a:r>
                        <a:rPr b="1" sz="3600">
                          <a:latin typeface="Calibri"/>
                          <a:ea typeface="Calibri"/>
                          <a:cs typeface="Calibri"/>
                          <a:sym typeface="Calibri"/>
                        </a:rPr>
                        <a:t>Artificial intelligent</a:t>
                      </a:r>
                    </a:p>
                  </a:txBody>
                  <a:tcPr marL="0" marR="0" marT="0" marB="0" anchor="t" anchorCtr="0" horzOverflow="overflow">
                    <a:lnL w="25400">
                      <a:solidFill>
                        <a:srgbClr val="FFFFFF"/>
                      </a:solidFill>
                    </a:lnL>
                    <a:lnR w="25400">
                      <a:solidFill>
                        <a:srgbClr val="FFFFFF"/>
                      </a:solidFill>
                    </a:lnR>
                    <a:lnT w="25400">
                      <a:solidFill>
                        <a:srgbClr val="FF4547">
                          <a:alpha val="0"/>
                        </a:srgbClr>
                      </a:solidFill>
                    </a:lnT>
                    <a:lnB w="25400">
                      <a:solidFill>
                        <a:srgbClr val="FFFFFF"/>
                      </a:solidFill>
                    </a:lnB>
                    <a:solidFill>
                      <a:srgbClr val="E8EAF5"/>
                    </a:solidFill>
                  </a:tcPr>
                </a:tc>
                <a:tc>
                  <a:txBody>
                    <a:bodyPr/>
                    <a:lstStyle/>
                    <a:p>
                      <a:pPr algn="l" defTabSz="1828800">
                        <a:defRPr b="0" sz="1800"/>
                      </a:pPr>
                      <a:r>
                        <a:rPr b="1" sz="3600">
                          <a:latin typeface="Calibri"/>
                          <a:ea typeface="Calibri"/>
                          <a:cs typeface="Calibri"/>
                          <a:sym typeface="Calibri"/>
                        </a:rPr>
                        <a:t>Basic GUI and accuracy 87% , time 120ms</a:t>
                      </a:r>
                    </a:p>
                  </a:txBody>
                  <a:tcPr marL="0" marR="0" marT="0" marB="0" anchor="t" anchorCtr="0" horzOverflow="overflow">
                    <a:lnL w="25400">
                      <a:solidFill>
                        <a:srgbClr val="FFFFFF"/>
                      </a:solidFill>
                    </a:lnL>
                    <a:lnR w="25400">
                      <a:solidFill>
                        <a:srgbClr val="FFFFFF"/>
                      </a:solidFill>
                    </a:lnR>
                    <a:lnT w="25400">
                      <a:solidFill>
                        <a:srgbClr val="FF4547">
                          <a:alpha val="0"/>
                        </a:srgbClr>
                      </a:solidFill>
                    </a:lnT>
                    <a:lnB w="25400">
                      <a:solidFill>
                        <a:srgbClr val="FFFFFF"/>
                      </a:solidFill>
                    </a:lnB>
                    <a:solidFill>
                      <a:srgbClr val="E8EAF5"/>
                    </a:solidFill>
                  </a:tcPr>
                </a:tc>
              </a:tr>
              <a:tr h="1600894">
                <a:tc>
                  <a:txBody>
                    <a:bodyPr/>
                    <a:lstStyle/>
                    <a:p>
                      <a:pPr algn="l" defTabSz="1828800">
                        <a:defRPr b="0" sz="1800"/>
                      </a:pPr>
                      <a:r>
                        <a:rPr b="1" sz="3600">
                          <a:latin typeface="Calibri"/>
                          <a:ea typeface="Calibri"/>
                          <a:cs typeface="Calibri"/>
                          <a:sym typeface="Calibri"/>
                        </a:rPr>
                        <a:t>2018-IEEE</a:t>
                      </a:r>
                    </a:p>
                  </a:txBody>
                  <a:tcPr marL="0" marR="0" marT="0" marB="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DD1EC"/>
                    </a:solidFill>
                  </a:tcPr>
                </a:tc>
                <a:tc>
                  <a:txBody>
                    <a:bodyPr/>
                    <a:lstStyle/>
                    <a:p>
                      <a:pPr algn="l" defTabSz="1828800">
                        <a:defRPr b="0" sz="1800"/>
                      </a:pPr>
                      <a:r>
                        <a:rPr b="1" sz="3600">
                          <a:latin typeface="Calibri"/>
                          <a:ea typeface="Calibri"/>
                          <a:cs typeface="Calibri"/>
                          <a:sym typeface="Calibri"/>
                        </a:rPr>
                        <a:t>Felix, Shubham Melvin, Sumer Kumar, and A. Veeramuthu.</a:t>
                      </a:r>
                    </a:p>
                  </a:txBody>
                  <a:tcPr marL="0" marR="0" marT="0" marB="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DD1EC"/>
                    </a:solidFill>
                  </a:tcPr>
                </a:tc>
                <a:tc>
                  <a:txBody>
                    <a:bodyPr/>
                    <a:lstStyle/>
                    <a:p>
                      <a:pPr algn="l" defTabSz="1828800">
                        <a:defRPr b="0" sz="1800"/>
                      </a:pPr>
                      <a:r>
                        <a:rPr b="1" sz="3600">
                          <a:latin typeface="Calibri"/>
                          <a:ea typeface="Calibri"/>
                          <a:cs typeface="Calibri"/>
                          <a:sym typeface="Calibri"/>
                        </a:rPr>
                        <a:t>A smart personal AI assistant for visually impaired people.</a:t>
                      </a:r>
                    </a:p>
                  </a:txBody>
                  <a:tcPr marL="0" marR="0" marT="0" marB="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DD1EC"/>
                    </a:solidFill>
                  </a:tcPr>
                </a:tc>
                <a:tc>
                  <a:txBody>
                    <a:bodyPr/>
                    <a:lstStyle/>
                    <a:p>
                      <a:pPr algn="l" defTabSz="1828800">
                        <a:defRPr b="0" sz="1800"/>
                      </a:pPr>
                      <a:r>
                        <a:rPr b="1" sz="3600">
                          <a:latin typeface="Calibri"/>
                          <a:ea typeface="Calibri"/>
                          <a:cs typeface="Calibri"/>
                          <a:sym typeface="Calibri"/>
                        </a:rPr>
                        <a:t>Artificial intelligent</a:t>
                      </a:r>
                    </a:p>
                  </a:txBody>
                  <a:tcPr marL="0" marR="0" marT="0" marB="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DD1EC"/>
                    </a:solidFill>
                  </a:tcPr>
                </a:tc>
                <a:tc>
                  <a:txBody>
                    <a:bodyPr/>
                    <a:lstStyle/>
                    <a:p>
                      <a:pPr algn="l" defTabSz="1828800">
                        <a:defRPr sz="3600">
                          <a:latin typeface="Calibri"/>
                          <a:ea typeface="Calibri"/>
                          <a:cs typeface="Calibri"/>
                          <a:sym typeface="Calibri"/>
                        </a:defRPr>
                      </a:pPr>
                      <a:r>
                        <a:t>Accuracy</a:t>
                      </a:r>
                    </a:p>
                    <a:p>
                      <a:pPr algn="l" defTabSz="1828800">
                        <a:defRPr sz="3600">
                          <a:latin typeface="Calibri"/>
                          <a:ea typeface="Calibri"/>
                          <a:cs typeface="Calibri"/>
                          <a:sym typeface="Calibri"/>
                        </a:defRPr>
                      </a:pPr>
                      <a:r>
                        <a:t>89% and 80 ms</a:t>
                      </a:r>
                    </a:p>
                  </a:txBody>
                  <a:tcPr marL="0" marR="0" marT="0" marB="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CDD1EC"/>
                    </a:solidFill>
                  </a:tcPr>
                </a:tc>
              </a:tr>
              <a:tr h="1884957">
                <a:tc>
                  <a:txBody>
                    <a:bodyPr/>
                    <a:lstStyle/>
                    <a:p>
                      <a:pPr algn="l" defTabSz="1828800">
                        <a:defRPr b="0" sz="1800"/>
                      </a:pPr>
                      <a:r>
                        <a:rPr b="1" sz="3600">
                          <a:latin typeface="Calibri"/>
                          <a:ea typeface="Calibri"/>
                          <a:cs typeface="Calibri"/>
                          <a:sym typeface="Calibri"/>
                        </a:rPr>
                        <a:t>2021-IEEE</a:t>
                      </a:r>
                    </a:p>
                  </a:txBody>
                  <a:tcPr marL="0" marR="0" marT="0" marB="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8EAF5"/>
                    </a:solidFill>
                  </a:tcPr>
                </a:tc>
                <a:tc>
                  <a:txBody>
                    <a:bodyPr/>
                    <a:lstStyle/>
                    <a:p>
                      <a:pPr algn="l" defTabSz="1828800">
                        <a:lnSpc>
                          <a:spcPct val="80000"/>
                        </a:lnSpc>
                        <a:spcBef>
                          <a:spcPts val="1000"/>
                        </a:spcBef>
                        <a:defRPr b="0" sz="1800"/>
                      </a:pPr>
                      <a:r>
                        <a:rPr b="1" sz="3600">
                          <a:latin typeface="Calibri"/>
                          <a:ea typeface="Calibri"/>
                          <a:cs typeface="Calibri"/>
                          <a:sym typeface="Calibri"/>
                        </a:rPr>
                        <a:t>Karthick, S.</a:t>
                      </a:r>
                    </a:p>
                  </a:txBody>
                  <a:tcPr marL="0" marR="0" marT="0" marB="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8EAF5"/>
                    </a:solidFill>
                  </a:tcPr>
                </a:tc>
                <a:tc>
                  <a:txBody>
                    <a:bodyPr/>
                    <a:lstStyle/>
                    <a:p>
                      <a:pPr algn="l" defTabSz="1828800">
                        <a:lnSpc>
                          <a:spcPct val="80000"/>
                        </a:lnSpc>
                        <a:spcBef>
                          <a:spcPts val="1000"/>
                        </a:spcBef>
                        <a:defRPr b="0" sz="1800"/>
                      </a:pPr>
                      <a:r>
                        <a:rPr b="1" sz="3600">
                          <a:latin typeface="Calibri"/>
                          <a:ea typeface="Calibri"/>
                          <a:cs typeface="Calibri"/>
                          <a:sym typeface="Calibri"/>
                        </a:rPr>
                        <a:t>Virtual Personal/Voice based Assistant for an Institution through Alexa's skill.</a:t>
                      </a:r>
                    </a:p>
                  </a:txBody>
                  <a:tcPr marL="0" marR="0" marT="0" marB="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8EAF5"/>
                    </a:solidFill>
                  </a:tcPr>
                </a:tc>
                <a:tc>
                  <a:txBody>
                    <a:bodyPr/>
                    <a:lstStyle/>
                    <a:p>
                      <a:pPr algn="l" defTabSz="1828800">
                        <a:lnSpc>
                          <a:spcPct val="80000"/>
                        </a:lnSpc>
                        <a:spcBef>
                          <a:spcPts val="1000"/>
                        </a:spcBef>
                        <a:defRPr b="0" sz="1800"/>
                      </a:pPr>
                      <a:r>
                        <a:rPr b="1" sz="3600">
                          <a:latin typeface="Calibri"/>
                          <a:ea typeface="Calibri"/>
                          <a:cs typeface="Calibri"/>
                          <a:sym typeface="Calibri"/>
                        </a:rPr>
                        <a:t>critical analysis training model.</a:t>
                      </a:r>
                    </a:p>
                  </a:txBody>
                  <a:tcPr marL="0" marR="0" marT="0" marB="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8EAF5"/>
                    </a:solidFill>
                  </a:tcPr>
                </a:tc>
                <a:tc>
                  <a:txBody>
                    <a:bodyPr/>
                    <a:lstStyle/>
                    <a:p>
                      <a:pPr algn="l" defTabSz="1828800">
                        <a:lnSpc>
                          <a:spcPct val="80000"/>
                        </a:lnSpc>
                        <a:spcBef>
                          <a:spcPts val="1000"/>
                        </a:spcBef>
                        <a:defRPr sz="3600">
                          <a:latin typeface="Calibri"/>
                          <a:ea typeface="Calibri"/>
                          <a:cs typeface="Calibri"/>
                          <a:sym typeface="Calibri"/>
                        </a:defRPr>
                      </a:pPr>
                      <a:r>
                        <a:t>limited features </a:t>
                      </a:r>
                    </a:p>
                    <a:p>
                      <a:pPr algn="l" defTabSz="1828800">
                        <a:lnSpc>
                          <a:spcPct val="80000"/>
                        </a:lnSpc>
                        <a:spcBef>
                          <a:spcPts val="1000"/>
                        </a:spcBef>
                        <a:defRPr sz="3600">
                          <a:latin typeface="Calibri"/>
                          <a:ea typeface="Calibri"/>
                          <a:cs typeface="Calibri"/>
                          <a:sym typeface="Calibri"/>
                        </a:defRPr>
                      </a:pPr>
                      <a:r>
                        <a:t>And accuracy 90%</a:t>
                      </a:r>
                    </a:p>
                    <a:p>
                      <a:pPr algn="l" defTabSz="1828800">
                        <a:lnSpc>
                          <a:spcPct val="80000"/>
                        </a:lnSpc>
                        <a:spcBef>
                          <a:spcPts val="1000"/>
                        </a:spcBef>
                        <a:defRPr sz="3600">
                          <a:latin typeface="Calibri"/>
                          <a:ea typeface="Calibri"/>
                          <a:cs typeface="Calibri"/>
                          <a:sym typeface="Calibri"/>
                        </a:defRPr>
                      </a:pPr>
                      <a:r>
                        <a:t>Time 60ms </a:t>
                      </a:r>
                    </a:p>
                  </a:txBody>
                  <a:tcPr marL="0" marR="0" marT="0" marB="0" anchor="t" anchorCtr="0" horzOverflow="overflow">
                    <a:lnL w="25400">
                      <a:solidFill>
                        <a:srgbClr val="FFFFFF"/>
                      </a:solidFill>
                    </a:lnL>
                    <a:lnR w="25400">
                      <a:solidFill>
                        <a:srgbClr val="FFFFFF"/>
                      </a:solidFill>
                    </a:lnR>
                    <a:lnT w="25400">
                      <a:solidFill>
                        <a:srgbClr val="FFFFFF"/>
                      </a:solidFill>
                    </a:lnT>
                    <a:lnB w="25400">
                      <a:solidFill>
                        <a:srgbClr val="FFFFFF"/>
                      </a:solidFill>
                    </a:lnB>
                    <a:solidFill>
                      <a:srgbClr val="E8EAF5"/>
                    </a:solidFill>
                  </a:tcPr>
                </a:tc>
              </a:tr>
            </a:tbl>
          </a:graphicData>
        </a:graphic>
      </p:graphicFrame>
      <p:sp>
        <p:nvSpPr>
          <p:cNvPr id="427" name="9"/>
          <p:cNvSpPr txBox="1"/>
          <p:nvPr/>
        </p:nvSpPr>
        <p:spPr>
          <a:xfrm>
            <a:off x="11785448" y="13053229"/>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13</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YSTEM REQUIREMENTS"/>
          <p:cNvSpPr txBox="1"/>
          <p:nvPr>
            <p:ph type="title"/>
          </p:nvPr>
        </p:nvSpPr>
        <p:spPr>
          <a:xfrm>
            <a:off x="1339760" y="509540"/>
            <a:ext cx="21704480" cy="1260860"/>
          </a:xfrm>
          <a:prstGeom prst="rect">
            <a:avLst/>
          </a:prstGeom>
        </p:spPr>
        <p:txBody>
          <a:bodyPr/>
          <a:lstStyle>
            <a:lvl1pPr algn="ctr" defTabSz="1426210">
              <a:defRPr b="0" spc="0" sz="6200">
                <a:solidFill>
                  <a:srgbClr val="9D2C19"/>
                </a:solidFill>
                <a:latin typeface="Arial Black"/>
                <a:ea typeface="Arial Black"/>
                <a:cs typeface="Arial Black"/>
                <a:sym typeface="Arial Black"/>
              </a:defRPr>
            </a:lvl1pPr>
          </a:lstStyle>
          <a:p>
            <a:pPr/>
            <a:r>
              <a:t>SYSTEM REQUIREMENTS</a:t>
            </a:r>
          </a:p>
        </p:txBody>
      </p:sp>
      <p:sp>
        <p:nvSpPr>
          <p:cNvPr id="430" name="Personal computer.…"/>
          <p:cNvSpPr txBox="1"/>
          <p:nvPr/>
        </p:nvSpPr>
        <p:spPr>
          <a:xfrm>
            <a:off x="3387028" y="2665471"/>
            <a:ext cx="18812741" cy="8336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Personal computer.</a:t>
            </a:r>
          </a:p>
          <a:p>
            <a:pPr algn="l"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Operating system (windows_x64 bit</a:t>
            </a:r>
            <a:r>
              <a:t>,mac,linux</a:t>
            </a:r>
            <a:r>
              <a:t>).</a:t>
            </a:r>
          </a:p>
          <a:p>
            <a:pPr algn="l"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Internet connection.</a:t>
            </a:r>
          </a:p>
          <a:p>
            <a:pPr algn="l"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Microphone and webcam.</a:t>
            </a:r>
          </a:p>
          <a:p>
            <a:pPr algn="l"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Required modules which was given in requirements.txt file.</a:t>
            </a:r>
          </a:p>
        </p:txBody>
      </p:sp>
      <p:sp>
        <p:nvSpPr>
          <p:cNvPr id="431" name="12"/>
          <p:cNvSpPr txBox="1"/>
          <p:nvPr/>
        </p:nvSpPr>
        <p:spPr>
          <a:xfrm>
            <a:off x="11785448" y="122658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14</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YSTEM REQUIREMENTS"/>
          <p:cNvSpPr txBox="1"/>
          <p:nvPr>
            <p:ph type="title"/>
          </p:nvPr>
        </p:nvSpPr>
        <p:spPr>
          <a:xfrm>
            <a:off x="1339760" y="509540"/>
            <a:ext cx="21704480" cy="1260860"/>
          </a:xfrm>
          <a:prstGeom prst="rect">
            <a:avLst/>
          </a:prstGeom>
        </p:spPr>
        <p:txBody>
          <a:bodyPr/>
          <a:lstStyle>
            <a:lvl1pPr algn="ctr" defTabSz="1426210">
              <a:defRPr b="0" spc="0" sz="6200">
                <a:solidFill>
                  <a:srgbClr val="9D2C19"/>
                </a:solidFill>
                <a:latin typeface="Arial Black"/>
                <a:ea typeface="Arial Black"/>
                <a:cs typeface="Arial Black"/>
                <a:sym typeface="Arial Black"/>
              </a:defRPr>
            </a:lvl1pPr>
          </a:lstStyle>
          <a:p>
            <a:pPr/>
            <a:r>
              <a:t>IMPLEMENTATION</a:t>
            </a:r>
          </a:p>
        </p:txBody>
      </p:sp>
      <p:sp>
        <p:nvSpPr>
          <p:cNvPr id="434" name="Personal computer.…"/>
          <p:cNvSpPr txBox="1"/>
          <p:nvPr/>
        </p:nvSpPr>
        <p:spPr>
          <a:xfrm>
            <a:off x="3387028" y="2665471"/>
            <a:ext cx="18812741" cy="63809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We implemented in two operating systems - Windows and Mac OS.</a:t>
            </a:r>
          </a:p>
          <a:p>
            <a:pPr algn="l"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In windows we use x64 bit architecture intel i3 processor, 8gb ram.</a:t>
            </a:r>
          </a:p>
          <a:p>
            <a:pPr algn="l"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In Mac the config is m1 chip 8 gb ram.</a:t>
            </a:r>
          </a:p>
        </p:txBody>
      </p:sp>
      <p:sp>
        <p:nvSpPr>
          <p:cNvPr id="435" name="12"/>
          <p:cNvSpPr txBox="1"/>
          <p:nvPr/>
        </p:nvSpPr>
        <p:spPr>
          <a:xfrm>
            <a:off x="11760048" y="122658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15</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YSTEM REQUIREMENTS"/>
          <p:cNvSpPr txBox="1"/>
          <p:nvPr>
            <p:ph type="title"/>
          </p:nvPr>
        </p:nvSpPr>
        <p:spPr>
          <a:xfrm>
            <a:off x="1339760" y="509540"/>
            <a:ext cx="21704480" cy="1260860"/>
          </a:xfrm>
          <a:prstGeom prst="rect">
            <a:avLst/>
          </a:prstGeom>
        </p:spPr>
        <p:txBody>
          <a:bodyPr/>
          <a:lstStyle>
            <a:lvl1pPr algn="ctr" defTabSz="1426210">
              <a:defRPr b="0" spc="0" sz="6200">
                <a:solidFill>
                  <a:srgbClr val="9D2C19"/>
                </a:solidFill>
                <a:latin typeface="Arial Black"/>
                <a:ea typeface="Arial Black"/>
                <a:cs typeface="Arial Black"/>
                <a:sym typeface="Arial Black"/>
              </a:defRPr>
            </a:lvl1pPr>
          </a:lstStyle>
          <a:p>
            <a:pPr/>
            <a:r>
              <a:t>RESULTS ON MAC OS</a:t>
            </a:r>
          </a:p>
        </p:txBody>
      </p:sp>
      <p:sp>
        <p:nvSpPr>
          <p:cNvPr id="438" name="12"/>
          <p:cNvSpPr txBox="1"/>
          <p:nvPr/>
        </p:nvSpPr>
        <p:spPr>
          <a:xfrm>
            <a:off x="11760048" y="128627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16</a:t>
            </a:r>
          </a:p>
        </p:txBody>
      </p:sp>
      <p:sp>
        <p:nvSpPr>
          <p:cNvPr id="439" name="Opens and close applications instant by voice"/>
          <p:cNvSpPr txBox="1"/>
          <p:nvPr/>
        </p:nvSpPr>
        <p:spPr>
          <a:xfrm>
            <a:off x="5877174" y="10975183"/>
            <a:ext cx="14655558" cy="9408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lvl1pPr>
          </a:lstStyle>
          <a:p>
            <a:pPr/>
            <a:r>
              <a:t>Opens and close applications instant by voice</a:t>
            </a:r>
          </a:p>
        </p:txBody>
      </p:sp>
      <p:pic>
        <p:nvPicPr>
          <p:cNvPr id="440" name="Screenshot 2022-05-18 at 8.35.07 PM.png" descr="Screenshot 2022-05-18 at 8.35.07 PM.png"/>
          <p:cNvPicPr>
            <a:picLocks noChangeAspect="1"/>
          </p:cNvPicPr>
          <p:nvPr/>
        </p:nvPicPr>
        <p:blipFill>
          <a:blip r:embed="rId2">
            <a:extLst/>
          </a:blip>
          <a:stretch>
            <a:fillRect/>
          </a:stretch>
        </p:blipFill>
        <p:spPr>
          <a:xfrm>
            <a:off x="313271" y="3139538"/>
            <a:ext cx="11666860" cy="7291787"/>
          </a:xfrm>
          <a:prstGeom prst="rect">
            <a:avLst/>
          </a:prstGeom>
          <a:ln w="12700">
            <a:miter lim="400000"/>
          </a:ln>
        </p:spPr>
      </p:pic>
      <p:pic>
        <p:nvPicPr>
          <p:cNvPr id="441" name="Screenshot 2022-05-18 at 8.36.06 PM.png" descr="Screenshot 2022-05-18 at 8.36.06 PM.png"/>
          <p:cNvPicPr>
            <a:picLocks noChangeAspect="1"/>
          </p:cNvPicPr>
          <p:nvPr/>
        </p:nvPicPr>
        <p:blipFill>
          <a:blip r:embed="rId3">
            <a:extLst/>
          </a:blip>
          <a:stretch>
            <a:fillRect/>
          </a:stretch>
        </p:blipFill>
        <p:spPr>
          <a:xfrm>
            <a:off x="11990151" y="2623312"/>
            <a:ext cx="12785759" cy="832423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YSTEM REQUIREMENTS"/>
          <p:cNvSpPr txBox="1"/>
          <p:nvPr>
            <p:ph type="title"/>
          </p:nvPr>
        </p:nvSpPr>
        <p:spPr>
          <a:xfrm>
            <a:off x="1339760" y="509540"/>
            <a:ext cx="21704480" cy="1260860"/>
          </a:xfrm>
          <a:prstGeom prst="rect">
            <a:avLst/>
          </a:prstGeom>
        </p:spPr>
        <p:txBody>
          <a:bodyPr/>
          <a:lstStyle>
            <a:lvl1pPr algn="ctr" defTabSz="1426210">
              <a:defRPr b="0" spc="0" sz="6200">
                <a:solidFill>
                  <a:srgbClr val="9D2C19"/>
                </a:solidFill>
                <a:latin typeface="Arial Black"/>
                <a:ea typeface="Arial Black"/>
                <a:cs typeface="Arial Black"/>
                <a:sym typeface="Arial Black"/>
              </a:defRPr>
            </a:lvl1pPr>
          </a:lstStyle>
          <a:p>
            <a:pPr/>
            <a:r>
              <a:t>RESULTS ON MAC OS</a:t>
            </a:r>
          </a:p>
        </p:txBody>
      </p:sp>
      <p:sp>
        <p:nvSpPr>
          <p:cNvPr id="444" name="12"/>
          <p:cNvSpPr txBox="1"/>
          <p:nvPr/>
        </p:nvSpPr>
        <p:spPr>
          <a:xfrm>
            <a:off x="11760048" y="128627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16</a:t>
            </a:r>
          </a:p>
        </p:txBody>
      </p:sp>
      <p:sp>
        <p:nvSpPr>
          <p:cNvPr id="445" name="It shows number grid for all other minute automations by voice."/>
          <p:cNvSpPr txBox="1"/>
          <p:nvPr/>
        </p:nvSpPr>
        <p:spPr>
          <a:xfrm>
            <a:off x="3307069" y="11681125"/>
            <a:ext cx="20013371" cy="9408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lvl1pPr>
          </a:lstStyle>
          <a:p>
            <a:pPr/>
            <a:r>
              <a:t>It shows number grid for all other minute automations by voice.</a:t>
            </a:r>
          </a:p>
        </p:txBody>
      </p:sp>
      <p:pic>
        <p:nvPicPr>
          <p:cNvPr id="446" name="Screenshot 2022-05-18 at 8.38.14 PM.png" descr="Screenshot 2022-05-18 at 8.38.14 PM.png"/>
          <p:cNvPicPr>
            <a:picLocks noChangeAspect="1"/>
          </p:cNvPicPr>
          <p:nvPr/>
        </p:nvPicPr>
        <p:blipFill>
          <a:blip r:embed="rId2">
            <a:extLst/>
          </a:blip>
          <a:stretch>
            <a:fillRect/>
          </a:stretch>
        </p:blipFill>
        <p:spPr>
          <a:xfrm>
            <a:off x="4073652" y="1244203"/>
            <a:ext cx="16298885" cy="1061147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YSTEM REQUIREMENTS"/>
          <p:cNvSpPr txBox="1"/>
          <p:nvPr>
            <p:ph type="title"/>
          </p:nvPr>
        </p:nvSpPr>
        <p:spPr>
          <a:xfrm>
            <a:off x="1339760" y="509540"/>
            <a:ext cx="21704480" cy="1260860"/>
          </a:xfrm>
          <a:prstGeom prst="rect">
            <a:avLst/>
          </a:prstGeom>
        </p:spPr>
        <p:txBody>
          <a:bodyPr/>
          <a:lstStyle>
            <a:lvl1pPr algn="ctr" defTabSz="1426210">
              <a:defRPr b="0" spc="0" sz="6200">
                <a:solidFill>
                  <a:srgbClr val="9D2C19"/>
                </a:solidFill>
                <a:latin typeface="Arial Black"/>
                <a:ea typeface="Arial Black"/>
                <a:cs typeface="Arial Black"/>
                <a:sym typeface="Arial Black"/>
              </a:defRPr>
            </a:lvl1pPr>
          </a:lstStyle>
          <a:p>
            <a:pPr/>
            <a:r>
              <a:t>RESULTS ON MAC OS</a:t>
            </a:r>
          </a:p>
        </p:txBody>
      </p:sp>
      <p:sp>
        <p:nvSpPr>
          <p:cNvPr id="449" name="12"/>
          <p:cNvSpPr txBox="1"/>
          <p:nvPr/>
        </p:nvSpPr>
        <p:spPr>
          <a:xfrm>
            <a:off x="11760048" y="128627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16</a:t>
            </a:r>
          </a:p>
        </p:txBody>
      </p:sp>
      <p:sp>
        <p:nvSpPr>
          <p:cNvPr id="450" name="Search anything and type anything by voice."/>
          <p:cNvSpPr txBox="1"/>
          <p:nvPr/>
        </p:nvSpPr>
        <p:spPr>
          <a:xfrm>
            <a:off x="5572374" y="11597483"/>
            <a:ext cx="14236979" cy="9408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lvl1pPr>
          </a:lstStyle>
          <a:p>
            <a:pPr/>
            <a:r>
              <a:t>Search anything and type anything by voice.</a:t>
            </a:r>
          </a:p>
        </p:txBody>
      </p:sp>
      <p:pic>
        <p:nvPicPr>
          <p:cNvPr id="451" name="Screenshot 2022-05-18 at 8.40.31 PM.png" descr="Screenshot 2022-05-18 at 8.40.31 PM.png"/>
          <p:cNvPicPr>
            <a:picLocks noChangeAspect="1"/>
          </p:cNvPicPr>
          <p:nvPr/>
        </p:nvPicPr>
        <p:blipFill>
          <a:blip r:embed="rId2">
            <a:extLst/>
          </a:blip>
          <a:stretch>
            <a:fillRect/>
          </a:stretch>
        </p:blipFill>
        <p:spPr>
          <a:xfrm>
            <a:off x="4449189" y="1407540"/>
            <a:ext cx="15879111" cy="1033818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YSTEM REQUIREMENTS"/>
          <p:cNvSpPr txBox="1"/>
          <p:nvPr>
            <p:ph type="title"/>
          </p:nvPr>
        </p:nvSpPr>
        <p:spPr>
          <a:xfrm>
            <a:off x="1339760" y="509540"/>
            <a:ext cx="21704480" cy="1260860"/>
          </a:xfrm>
          <a:prstGeom prst="rect">
            <a:avLst/>
          </a:prstGeom>
        </p:spPr>
        <p:txBody>
          <a:bodyPr/>
          <a:lstStyle>
            <a:lvl1pPr algn="ctr" defTabSz="1426210">
              <a:defRPr b="0" spc="0" sz="6200">
                <a:solidFill>
                  <a:srgbClr val="9D2C19"/>
                </a:solidFill>
                <a:latin typeface="Arial Black"/>
                <a:ea typeface="Arial Black"/>
                <a:cs typeface="Arial Black"/>
                <a:sym typeface="Arial Black"/>
              </a:defRPr>
            </a:lvl1pPr>
          </a:lstStyle>
          <a:p>
            <a:pPr/>
            <a:r>
              <a:t>RESULTS ON MAC OS</a:t>
            </a:r>
          </a:p>
        </p:txBody>
      </p:sp>
      <p:sp>
        <p:nvSpPr>
          <p:cNvPr id="454" name="12"/>
          <p:cNvSpPr txBox="1"/>
          <p:nvPr/>
        </p:nvSpPr>
        <p:spPr>
          <a:xfrm>
            <a:off x="11760048" y="128627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16</a:t>
            </a:r>
          </a:p>
        </p:txBody>
      </p:sp>
      <p:sp>
        <p:nvSpPr>
          <p:cNvPr id="455" name="Sent mail with file attachment by voice."/>
          <p:cNvSpPr txBox="1"/>
          <p:nvPr/>
        </p:nvSpPr>
        <p:spPr>
          <a:xfrm>
            <a:off x="5182362" y="11787057"/>
            <a:ext cx="14412764" cy="9408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1828800">
              <a:lnSpc>
                <a:spcPct val="100000"/>
              </a:lnSpc>
              <a:spcBef>
                <a:spcPts val="800"/>
              </a:spcBef>
              <a:defRPr sz="5400">
                <a:latin typeface="Apple Braille Outline 6 Dot"/>
                <a:ea typeface="Apple Braille Outline 6 Dot"/>
                <a:cs typeface="Apple Braille Outline 6 Dot"/>
                <a:sym typeface="Apple Braille Outline 6 Dot"/>
              </a:defRPr>
            </a:lvl1pPr>
          </a:lstStyle>
          <a:p>
            <a:pPr/>
            <a:r>
              <a:t>Sent mail with file attachment by voice. </a:t>
            </a:r>
          </a:p>
        </p:txBody>
      </p:sp>
      <p:pic>
        <p:nvPicPr>
          <p:cNvPr id="456" name="Screenshot 2022-05-18 at 8.42.19 PM.png" descr="Screenshot 2022-05-18 at 8.42.19 PM.png"/>
          <p:cNvPicPr>
            <a:picLocks noChangeAspect="1"/>
          </p:cNvPicPr>
          <p:nvPr/>
        </p:nvPicPr>
        <p:blipFill>
          <a:blip r:embed="rId2">
            <a:extLst/>
          </a:blip>
          <a:srcRect l="0" t="0" r="0" b="0"/>
          <a:stretch>
            <a:fillRect/>
          </a:stretch>
        </p:blipFill>
        <p:spPr>
          <a:xfrm>
            <a:off x="3926085" y="1403806"/>
            <a:ext cx="16531766" cy="1076309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OUTLINE"/>
          <p:cNvSpPr txBox="1"/>
          <p:nvPr>
            <p:ph type="title"/>
          </p:nvPr>
        </p:nvSpPr>
        <p:spPr>
          <a:xfrm>
            <a:off x="1240208" y="1170826"/>
            <a:ext cx="21903584" cy="2297965"/>
          </a:xfrm>
          <a:prstGeom prst="rect">
            <a:avLst/>
          </a:prstGeom>
        </p:spPr>
        <p:txBody>
          <a:bodyPr/>
          <a:lstStyle>
            <a:lvl1pPr algn="ctr">
              <a:defRPr b="0" spc="600" sz="8000">
                <a:solidFill>
                  <a:srgbClr val="AE3802"/>
                </a:solidFill>
                <a:latin typeface="Arial Black"/>
                <a:ea typeface="Arial Black"/>
                <a:cs typeface="Arial Black"/>
                <a:sym typeface="Arial Black"/>
              </a:defRPr>
            </a:lvl1pPr>
          </a:lstStyle>
          <a:p>
            <a:pPr/>
            <a:r>
              <a:t>OUTLINE</a:t>
            </a:r>
          </a:p>
        </p:txBody>
      </p:sp>
      <p:sp>
        <p:nvSpPr>
          <p:cNvPr id="380" name="Aim…"/>
          <p:cNvSpPr txBox="1"/>
          <p:nvPr/>
        </p:nvSpPr>
        <p:spPr>
          <a:xfrm>
            <a:off x="2183313" y="2825003"/>
            <a:ext cx="10742591" cy="954036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Aim</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Objectives</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Technology stack</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Problem statement</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Problem Solution</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Existing works</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Proposed work</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Literature review </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System requirements</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Implementation </a:t>
            </a:r>
          </a:p>
        </p:txBody>
      </p:sp>
      <p:sp>
        <p:nvSpPr>
          <p:cNvPr id="381" name="2"/>
          <p:cNvSpPr txBox="1"/>
          <p:nvPr/>
        </p:nvSpPr>
        <p:spPr>
          <a:xfrm>
            <a:off x="11760048" y="12265830"/>
            <a:ext cx="266974"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2</a:t>
            </a:r>
          </a:p>
        </p:txBody>
      </p:sp>
      <p:sp>
        <p:nvSpPr>
          <p:cNvPr id="382" name="System requirements…"/>
          <p:cNvSpPr txBox="1"/>
          <p:nvPr/>
        </p:nvSpPr>
        <p:spPr>
          <a:xfrm>
            <a:off x="13344791" y="2825003"/>
            <a:ext cx="10742594" cy="33157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Results</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Advantages</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Conclusion</a:t>
            </a: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References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YSTEM REQUIREMENTS"/>
          <p:cNvSpPr txBox="1"/>
          <p:nvPr>
            <p:ph type="title"/>
          </p:nvPr>
        </p:nvSpPr>
        <p:spPr>
          <a:xfrm>
            <a:off x="1339760" y="509540"/>
            <a:ext cx="21704480" cy="1260860"/>
          </a:xfrm>
          <a:prstGeom prst="rect">
            <a:avLst/>
          </a:prstGeom>
        </p:spPr>
        <p:txBody>
          <a:bodyPr/>
          <a:lstStyle>
            <a:lvl1pPr algn="ctr" defTabSz="1426210">
              <a:defRPr b="0" spc="0" sz="6200">
                <a:solidFill>
                  <a:srgbClr val="9D2C19"/>
                </a:solidFill>
                <a:latin typeface="Arial Black"/>
                <a:ea typeface="Arial Black"/>
                <a:cs typeface="Arial Black"/>
                <a:sym typeface="Arial Black"/>
              </a:defRPr>
            </a:lvl1pPr>
          </a:lstStyle>
          <a:p>
            <a:pPr/>
            <a:r>
              <a:t>RESULTS ON WINDOWS</a:t>
            </a:r>
          </a:p>
        </p:txBody>
      </p:sp>
      <p:sp>
        <p:nvSpPr>
          <p:cNvPr id="459" name="12"/>
          <p:cNvSpPr txBox="1"/>
          <p:nvPr/>
        </p:nvSpPr>
        <p:spPr>
          <a:xfrm>
            <a:off x="11760048" y="128627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16</a:t>
            </a:r>
          </a:p>
        </p:txBody>
      </p:sp>
      <p:pic>
        <p:nvPicPr>
          <p:cNvPr id="460" name="Screenshot 2022-05-18 at 8.20.27 PM.png" descr="Screenshot 2022-05-18 at 8.20.27 PM.png"/>
          <p:cNvPicPr>
            <a:picLocks noChangeAspect="1"/>
          </p:cNvPicPr>
          <p:nvPr/>
        </p:nvPicPr>
        <p:blipFill>
          <a:blip r:embed="rId2">
            <a:extLst/>
          </a:blip>
          <a:stretch>
            <a:fillRect/>
          </a:stretch>
        </p:blipFill>
        <p:spPr>
          <a:xfrm>
            <a:off x="3680966" y="1935734"/>
            <a:ext cx="16679413" cy="8803024"/>
          </a:xfrm>
          <a:prstGeom prst="rect">
            <a:avLst/>
          </a:prstGeom>
          <a:ln w="12700">
            <a:miter lim="400000"/>
          </a:ln>
        </p:spPr>
      </p:pic>
      <p:sp>
        <p:nvSpPr>
          <p:cNvPr id="461" name="Face verification system"/>
          <p:cNvSpPr txBox="1"/>
          <p:nvPr/>
        </p:nvSpPr>
        <p:spPr>
          <a:xfrm>
            <a:off x="8412731" y="10904093"/>
            <a:ext cx="7958962" cy="9408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lvl1pPr>
          </a:lstStyle>
          <a:p>
            <a:pPr/>
            <a:r>
              <a:t>Face verification system</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YSTEM REQUIREMENTS"/>
          <p:cNvSpPr txBox="1"/>
          <p:nvPr>
            <p:ph type="title"/>
          </p:nvPr>
        </p:nvSpPr>
        <p:spPr>
          <a:xfrm>
            <a:off x="1339760" y="509540"/>
            <a:ext cx="21704480" cy="1260860"/>
          </a:xfrm>
          <a:prstGeom prst="rect">
            <a:avLst/>
          </a:prstGeom>
        </p:spPr>
        <p:txBody>
          <a:bodyPr/>
          <a:lstStyle>
            <a:lvl1pPr algn="ctr" defTabSz="1426210">
              <a:defRPr b="0" spc="0" sz="6200">
                <a:solidFill>
                  <a:srgbClr val="9D2C19"/>
                </a:solidFill>
                <a:latin typeface="Arial Black"/>
                <a:ea typeface="Arial Black"/>
                <a:cs typeface="Arial Black"/>
                <a:sym typeface="Arial Black"/>
              </a:defRPr>
            </a:lvl1pPr>
          </a:lstStyle>
          <a:p>
            <a:pPr/>
            <a:r>
              <a:t>RESULTS ON WINDOWS</a:t>
            </a:r>
          </a:p>
        </p:txBody>
      </p:sp>
      <p:sp>
        <p:nvSpPr>
          <p:cNvPr id="464" name="12"/>
          <p:cNvSpPr txBox="1"/>
          <p:nvPr/>
        </p:nvSpPr>
        <p:spPr>
          <a:xfrm>
            <a:off x="11760048" y="122658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16</a:t>
            </a:r>
          </a:p>
        </p:txBody>
      </p:sp>
      <p:pic>
        <p:nvPicPr>
          <p:cNvPr id="465" name="Image" descr="Image"/>
          <p:cNvPicPr>
            <a:picLocks noChangeAspect="1"/>
          </p:cNvPicPr>
          <p:nvPr/>
        </p:nvPicPr>
        <p:blipFill>
          <a:blip r:embed="rId2">
            <a:extLst/>
          </a:blip>
          <a:stretch>
            <a:fillRect/>
          </a:stretch>
        </p:blipFill>
        <p:spPr>
          <a:xfrm>
            <a:off x="51614" y="2065210"/>
            <a:ext cx="12414325" cy="4893615"/>
          </a:xfrm>
          <a:prstGeom prst="rect">
            <a:avLst/>
          </a:prstGeom>
          <a:ln w="12700">
            <a:miter lim="400000"/>
          </a:ln>
        </p:spPr>
      </p:pic>
      <p:pic>
        <p:nvPicPr>
          <p:cNvPr id="466" name="Image" descr="Image"/>
          <p:cNvPicPr>
            <a:picLocks noChangeAspect="1"/>
          </p:cNvPicPr>
          <p:nvPr/>
        </p:nvPicPr>
        <p:blipFill>
          <a:blip r:embed="rId3">
            <a:extLst/>
          </a:blip>
          <a:stretch>
            <a:fillRect/>
          </a:stretch>
        </p:blipFill>
        <p:spPr>
          <a:xfrm>
            <a:off x="12875763" y="1979407"/>
            <a:ext cx="9567714" cy="6941844"/>
          </a:xfrm>
          <a:prstGeom prst="rect">
            <a:avLst/>
          </a:prstGeom>
          <a:ln w="12700">
            <a:miter lim="400000"/>
          </a:ln>
        </p:spPr>
      </p:pic>
      <p:sp>
        <p:nvSpPr>
          <p:cNvPr id="467" name="Opens google and search by voice."/>
          <p:cNvSpPr txBox="1"/>
          <p:nvPr/>
        </p:nvSpPr>
        <p:spPr>
          <a:xfrm>
            <a:off x="782364" y="7823510"/>
            <a:ext cx="11720481" cy="9408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lvl1pPr>
          </a:lstStyle>
          <a:p>
            <a:pPr/>
            <a:r>
              <a:t>Opens google and search by voice.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YSTEM REQUIREMENTS"/>
          <p:cNvSpPr txBox="1"/>
          <p:nvPr>
            <p:ph type="title"/>
          </p:nvPr>
        </p:nvSpPr>
        <p:spPr>
          <a:xfrm>
            <a:off x="1339760" y="509540"/>
            <a:ext cx="21704480" cy="1260860"/>
          </a:xfrm>
          <a:prstGeom prst="rect">
            <a:avLst/>
          </a:prstGeom>
        </p:spPr>
        <p:txBody>
          <a:bodyPr/>
          <a:lstStyle>
            <a:lvl1pPr algn="ctr" defTabSz="1426210">
              <a:defRPr b="0" spc="0" sz="6200">
                <a:solidFill>
                  <a:srgbClr val="9D2C19"/>
                </a:solidFill>
                <a:latin typeface="Arial Black"/>
                <a:ea typeface="Arial Black"/>
                <a:cs typeface="Arial Black"/>
                <a:sym typeface="Arial Black"/>
              </a:defRPr>
            </a:lvl1pPr>
          </a:lstStyle>
          <a:p>
            <a:pPr/>
            <a:r>
              <a:t>RESULTS ON WINDOWS</a:t>
            </a:r>
          </a:p>
        </p:txBody>
      </p:sp>
      <p:sp>
        <p:nvSpPr>
          <p:cNvPr id="470" name="12"/>
          <p:cNvSpPr txBox="1"/>
          <p:nvPr/>
        </p:nvSpPr>
        <p:spPr>
          <a:xfrm>
            <a:off x="11760048" y="122658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16</a:t>
            </a:r>
          </a:p>
        </p:txBody>
      </p:sp>
      <p:pic>
        <p:nvPicPr>
          <p:cNvPr id="471" name="Image" descr="Image"/>
          <p:cNvPicPr>
            <a:picLocks noChangeAspect="1"/>
          </p:cNvPicPr>
          <p:nvPr/>
        </p:nvPicPr>
        <p:blipFill>
          <a:blip r:embed="rId2">
            <a:extLst/>
          </a:blip>
          <a:stretch>
            <a:fillRect/>
          </a:stretch>
        </p:blipFill>
        <p:spPr>
          <a:xfrm>
            <a:off x="217492" y="2123491"/>
            <a:ext cx="12242801" cy="5156201"/>
          </a:xfrm>
          <a:prstGeom prst="rect">
            <a:avLst/>
          </a:prstGeom>
          <a:ln w="12700">
            <a:miter lim="400000"/>
          </a:ln>
        </p:spPr>
      </p:pic>
      <p:pic>
        <p:nvPicPr>
          <p:cNvPr id="472" name="Image" descr="Image"/>
          <p:cNvPicPr>
            <a:picLocks noChangeAspect="1"/>
          </p:cNvPicPr>
          <p:nvPr/>
        </p:nvPicPr>
        <p:blipFill>
          <a:blip r:embed="rId3">
            <a:extLst/>
          </a:blip>
          <a:stretch>
            <a:fillRect/>
          </a:stretch>
        </p:blipFill>
        <p:spPr>
          <a:xfrm>
            <a:off x="11551686" y="7632784"/>
            <a:ext cx="12560301" cy="3987801"/>
          </a:xfrm>
          <a:prstGeom prst="rect">
            <a:avLst/>
          </a:prstGeom>
          <a:ln w="12700">
            <a:miter lim="400000"/>
          </a:ln>
        </p:spPr>
      </p:pic>
      <p:sp>
        <p:nvSpPr>
          <p:cNvPr id="473" name="Sent mail with file attachment…"/>
          <p:cNvSpPr txBox="1"/>
          <p:nvPr/>
        </p:nvSpPr>
        <p:spPr>
          <a:xfrm>
            <a:off x="12915122" y="2774680"/>
            <a:ext cx="9209187" cy="1938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1828800">
              <a:lnSpc>
                <a:spcPct val="100000"/>
              </a:lnSpc>
              <a:spcBef>
                <a:spcPts val="800"/>
              </a:spcBef>
              <a:defRPr sz="5400">
                <a:latin typeface="Apple Braille Outline 6 Dot"/>
                <a:ea typeface="Apple Braille Outline 6 Dot"/>
                <a:cs typeface="Apple Braille Outline 6 Dot"/>
                <a:sym typeface="Apple Braille Outline 6 Dot"/>
              </a:defRPr>
            </a:pPr>
            <a:r>
              <a:t>Sent mail with file attachment</a:t>
            </a:r>
          </a:p>
          <a:p>
            <a:pPr algn="l" defTabSz="1828800">
              <a:lnSpc>
                <a:spcPct val="100000"/>
              </a:lnSpc>
              <a:spcBef>
                <a:spcPts val="800"/>
              </a:spcBef>
              <a:defRPr sz="5400">
                <a:latin typeface="Apple Braille Outline 6 Dot"/>
                <a:ea typeface="Apple Braille Outline 6 Dot"/>
                <a:cs typeface="Apple Braille Outline 6 Dot"/>
                <a:sym typeface="Apple Braille Outline 6 Dot"/>
              </a:defRPr>
            </a:pPr>
            <a:r>
              <a:t>by voice.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YSTEM REQUIREMENTS"/>
          <p:cNvSpPr txBox="1"/>
          <p:nvPr>
            <p:ph type="title"/>
          </p:nvPr>
        </p:nvSpPr>
        <p:spPr>
          <a:xfrm>
            <a:off x="1339760" y="509540"/>
            <a:ext cx="21704480" cy="1260860"/>
          </a:xfrm>
          <a:prstGeom prst="rect">
            <a:avLst/>
          </a:prstGeom>
        </p:spPr>
        <p:txBody>
          <a:bodyPr/>
          <a:lstStyle>
            <a:lvl1pPr algn="ctr" defTabSz="1426210">
              <a:defRPr b="0" spc="0" sz="6200">
                <a:solidFill>
                  <a:srgbClr val="9D2C19"/>
                </a:solidFill>
                <a:latin typeface="Arial Black"/>
                <a:ea typeface="Arial Black"/>
                <a:cs typeface="Arial Black"/>
                <a:sym typeface="Arial Black"/>
              </a:defRPr>
            </a:lvl1pPr>
          </a:lstStyle>
          <a:p>
            <a:pPr/>
            <a:r>
              <a:t>RESULTS ON WINDOWS</a:t>
            </a:r>
          </a:p>
        </p:txBody>
      </p:sp>
      <p:sp>
        <p:nvSpPr>
          <p:cNvPr id="476" name="12"/>
          <p:cNvSpPr txBox="1"/>
          <p:nvPr/>
        </p:nvSpPr>
        <p:spPr>
          <a:xfrm>
            <a:off x="11760048" y="122658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16</a:t>
            </a:r>
          </a:p>
        </p:txBody>
      </p:sp>
      <p:pic>
        <p:nvPicPr>
          <p:cNvPr id="477" name="Image" descr="Image"/>
          <p:cNvPicPr>
            <a:picLocks noChangeAspect="1"/>
          </p:cNvPicPr>
          <p:nvPr/>
        </p:nvPicPr>
        <p:blipFill>
          <a:blip r:embed="rId2">
            <a:extLst/>
          </a:blip>
          <a:stretch>
            <a:fillRect/>
          </a:stretch>
        </p:blipFill>
        <p:spPr>
          <a:xfrm>
            <a:off x="67535" y="1754758"/>
            <a:ext cx="11251459" cy="4178447"/>
          </a:xfrm>
          <a:prstGeom prst="rect">
            <a:avLst/>
          </a:prstGeom>
          <a:ln w="12700">
            <a:miter lim="400000"/>
          </a:ln>
        </p:spPr>
      </p:pic>
      <p:pic>
        <p:nvPicPr>
          <p:cNvPr id="478" name="Image" descr="Image"/>
          <p:cNvPicPr>
            <a:picLocks noChangeAspect="1"/>
          </p:cNvPicPr>
          <p:nvPr/>
        </p:nvPicPr>
        <p:blipFill>
          <a:blip r:embed="rId3">
            <a:extLst/>
          </a:blip>
          <a:stretch>
            <a:fillRect/>
          </a:stretch>
        </p:blipFill>
        <p:spPr>
          <a:xfrm>
            <a:off x="13260522" y="1881914"/>
            <a:ext cx="9697431" cy="6444328"/>
          </a:xfrm>
          <a:prstGeom prst="rect">
            <a:avLst/>
          </a:prstGeom>
          <a:ln w="12700">
            <a:miter lim="400000"/>
          </a:ln>
        </p:spPr>
      </p:pic>
      <p:sp>
        <p:nvSpPr>
          <p:cNvPr id="479" name="Search and play anything by voice in YouTube."/>
          <p:cNvSpPr txBox="1"/>
          <p:nvPr/>
        </p:nvSpPr>
        <p:spPr>
          <a:xfrm>
            <a:off x="4736817" y="9316408"/>
            <a:ext cx="15303854" cy="9408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lvl1pPr>
          </a:lstStyle>
          <a:p>
            <a:pPr/>
            <a:r>
              <a:t>Search and play anything by voice in YouTube.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YSTEM REQUIREMENTS"/>
          <p:cNvSpPr txBox="1"/>
          <p:nvPr>
            <p:ph type="title"/>
          </p:nvPr>
        </p:nvSpPr>
        <p:spPr>
          <a:xfrm>
            <a:off x="1339760" y="509540"/>
            <a:ext cx="21704480" cy="1260860"/>
          </a:xfrm>
          <a:prstGeom prst="rect">
            <a:avLst/>
          </a:prstGeom>
        </p:spPr>
        <p:txBody>
          <a:bodyPr/>
          <a:lstStyle>
            <a:lvl1pPr algn="ctr" defTabSz="1426210">
              <a:defRPr b="0" spc="0" sz="6200">
                <a:solidFill>
                  <a:srgbClr val="9D2C19"/>
                </a:solidFill>
                <a:latin typeface="Arial Black"/>
                <a:ea typeface="Arial Black"/>
                <a:cs typeface="Arial Black"/>
                <a:sym typeface="Arial Black"/>
              </a:defRPr>
            </a:lvl1pPr>
          </a:lstStyle>
          <a:p>
            <a:pPr/>
            <a:r>
              <a:t>RESULTS ON WINDOWS</a:t>
            </a:r>
          </a:p>
        </p:txBody>
      </p:sp>
      <p:sp>
        <p:nvSpPr>
          <p:cNvPr id="482" name="12"/>
          <p:cNvSpPr txBox="1"/>
          <p:nvPr/>
        </p:nvSpPr>
        <p:spPr>
          <a:xfrm>
            <a:off x="11760048" y="122658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16</a:t>
            </a:r>
          </a:p>
        </p:txBody>
      </p:sp>
      <p:pic>
        <p:nvPicPr>
          <p:cNvPr id="483" name="Image" descr="Image"/>
          <p:cNvPicPr>
            <a:picLocks noChangeAspect="1"/>
          </p:cNvPicPr>
          <p:nvPr/>
        </p:nvPicPr>
        <p:blipFill>
          <a:blip r:embed="rId2">
            <a:extLst/>
          </a:blip>
          <a:stretch>
            <a:fillRect/>
          </a:stretch>
        </p:blipFill>
        <p:spPr>
          <a:xfrm>
            <a:off x="390960" y="2026140"/>
            <a:ext cx="11408415" cy="3881702"/>
          </a:xfrm>
          <a:prstGeom prst="rect">
            <a:avLst/>
          </a:prstGeom>
          <a:ln w="12700">
            <a:miter lim="400000"/>
          </a:ln>
        </p:spPr>
      </p:pic>
      <p:pic>
        <p:nvPicPr>
          <p:cNvPr id="484" name="Image" descr="Image"/>
          <p:cNvPicPr>
            <a:picLocks noChangeAspect="1"/>
          </p:cNvPicPr>
          <p:nvPr/>
        </p:nvPicPr>
        <p:blipFill>
          <a:blip r:embed="rId3">
            <a:extLst/>
          </a:blip>
          <a:stretch>
            <a:fillRect/>
          </a:stretch>
        </p:blipFill>
        <p:spPr>
          <a:xfrm>
            <a:off x="13104086" y="1953004"/>
            <a:ext cx="10173589" cy="7078582"/>
          </a:xfrm>
          <a:prstGeom prst="rect">
            <a:avLst/>
          </a:prstGeom>
          <a:ln w="12700">
            <a:miter lim="400000"/>
          </a:ln>
        </p:spPr>
      </p:pic>
      <p:sp>
        <p:nvSpPr>
          <p:cNvPr id="485" name="Open and close any apps by voice."/>
          <p:cNvSpPr txBox="1"/>
          <p:nvPr/>
        </p:nvSpPr>
        <p:spPr>
          <a:xfrm>
            <a:off x="3954823" y="10051008"/>
            <a:ext cx="11688000" cy="9408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01319" indent="-401319" algn="l"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lvl1pPr>
          </a:lstStyle>
          <a:p>
            <a:pPr/>
            <a:r>
              <a:t>Open and close any apps by voice.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ADVANTAGES OF OUR PROPOSED SYSTEM"/>
          <p:cNvSpPr txBox="1"/>
          <p:nvPr>
            <p:ph type="title"/>
          </p:nvPr>
        </p:nvSpPr>
        <p:spPr>
          <a:xfrm>
            <a:off x="1339760" y="570260"/>
            <a:ext cx="21704480" cy="1200139"/>
          </a:xfrm>
          <a:prstGeom prst="rect">
            <a:avLst/>
          </a:prstGeom>
        </p:spPr>
        <p:txBody>
          <a:bodyPr/>
          <a:lstStyle>
            <a:lvl1pPr algn="ctr" defTabSz="1334769">
              <a:defRPr b="0" spc="0" sz="5800">
                <a:solidFill>
                  <a:srgbClr val="A82F1A"/>
                </a:solidFill>
                <a:latin typeface="Arial Black"/>
                <a:ea typeface="Arial Black"/>
                <a:cs typeface="Arial Black"/>
                <a:sym typeface="Arial Black"/>
              </a:defRPr>
            </a:lvl1pPr>
          </a:lstStyle>
          <a:p>
            <a:pPr/>
            <a:r>
              <a:t>ADVANTAGES OF OUR PROPOSED SYSTEM</a:t>
            </a:r>
          </a:p>
        </p:txBody>
      </p:sp>
      <p:sp>
        <p:nvSpPr>
          <p:cNvPr id="488" name="Save time.…"/>
          <p:cNvSpPr txBox="1"/>
          <p:nvPr/>
        </p:nvSpPr>
        <p:spPr>
          <a:xfrm>
            <a:off x="4002912" y="2883847"/>
            <a:ext cx="18558280" cy="96321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457200" algn="just" defTabSz="1828800">
              <a:lnSpc>
                <a:spcPct val="100000"/>
              </a:lnSpc>
              <a:spcBef>
                <a:spcPts val="800"/>
              </a:spcBef>
              <a:buSzPct val="100000"/>
              <a:buFont typeface="Arial"/>
              <a:buChar char="•"/>
              <a:defRPr sz="5400">
                <a:latin typeface="Apple Braille Outline 6 Dot"/>
                <a:ea typeface="Apple Braille Outline 6 Dot"/>
                <a:cs typeface="Apple Braille Outline 6 Dot"/>
                <a:sym typeface="Apple Braille Outline 6 Dot"/>
              </a:defRPr>
            </a:pPr>
            <a:r>
              <a:t>Saves time.</a:t>
            </a:r>
          </a:p>
          <a:p>
            <a:pPr algn="just"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57200" indent="-457200" algn="just" defTabSz="1828800">
              <a:lnSpc>
                <a:spcPct val="100000"/>
              </a:lnSpc>
              <a:spcBef>
                <a:spcPts val="800"/>
              </a:spcBef>
              <a:buSzPct val="100000"/>
              <a:buFont typeface="Arial"/>
              <a:buChar char="•"/>
              <a:defRPr sz="5400">
                <a:latin typeface="Apple Braille Outline 6 Dot"/>
                <a:ea typeface="Apple Braille Outline 6 Dot"/>
                <a:cs typeface="Apple Braille Outline 6 Dot"/>
                <a:sym typeface="Apple Braille Outline 6 Dot"/>
              </a:defRPr>
            </a:pPr>
            <a:r>
              <a:t>Enhanced Conversational interaction.</a:t>
            </a:r>
          </a:p>
          <a:p>
            <a:pPr algn="just"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57200" indent="-457200" algn="just" defTabSz="1828800">
              <a:lnSpc>
                <a:spcPct val="100000"/>
              </a:lnSpc>
              <a:spcBef>
                <a:spcPts val="800"/>
              </a:spcBef>
              <a:buSzPct val="100000"/>
              <a:buFont typeface="Arial"/>
              <a:buChar char="•"/>
              <a:defRPr sz="5400">
                <a:latin typeface="Apple Braille Outline 6 Dot"/>
                <a:ea typeface="Apple Braille Outline 6 Dot"/>
                <a:cs typeface="Apple Braille Outline 6 Dot"/>
                <a:sym typeface="Apple Braille Outline 6 Dot"/>
              </a:defRPr>
            </a:pPr>
            <a:r>
              <a:t>Fast Reactive nature.</a:t>
            </a:r>
          </a:p>
          <a:p>
            <a:pPr algn="just"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57200" indent="-457200" algn="just" defTabSz="1828800">
              <a:lnSpc>
                <a:spcPct val="100000"/>
              </a:lnSpc>
              <a:buSzPct val="100000"/>
              <a:buFont typeface="Arial"/>
              <a:buChar char="•"/>
              <a:defRPr sz="5400">
                <a:latin typeface="Apple Braille Outline 6 Dot"/>
                <a:ea typeface="Apple Braille Outline 6 Dot"/>
                <a:cs typeface="Apple Braille Outline 6 Dot"/>
                <a:sym typeface="Apple Braille Outline 6 Dot"/>
              </a:defRPr>
            </a:pPr>
            <a:r>
              <a:t>Multitasking.</a:t>
            </a:r>
          </a:p>
          <a:p>
            <a:pPr algn="just" defTabSz="1828800">
              <a:lnSpc>
                <a:spcPct val="100000"/>
              </a:lnSpc>
              <a:defRPr sz="5400">
                <a:latin typeface="Apple Braille Outline 6 Dot"/>
                <a:ea typeface="Apple Braille Outline 6 Dot"/>
                <a:cs typeface="Apple Braille Outline 6 Dot"/>
                <a:sym typeface="Apple Braille Outline 6 Dot"/>
              </a:defRPr>
            </a:pPr>
          </a:p>
          <a:p>
            <a:pPr marL="457200" indent="-457200" algn="just" defTabSz="1828800">
              <a:lnSpc>
                <a:spcPct val="100000"/>
              </a:lnSpc>
              <a:buSzPct val="100000"/>
              <a:buFont typeface="Arial"/>
              <a:buChar char="•"/>
              <a:defRPr sz="5400">
                <a:latin typeface="Apple Braille Outline 6 Dot"/>
                <a:ea typeface="Apple Braille Outline 6 Dot"/>
                <a:cs typeface="Apple Braille Outline 6 Dot"/>
                <a:sym typeface="Apple Braille Outline 6 Dot"/>
              </a:defRPr>
            </a:pPr>
            <a:r>
              <a:t>No Trigger phase.</a:t>
            </a:r>
          </a:p>
          <a:p>
            <a:pPr algn="just" defTabSz="1828800">
              <a:lnSpc>
                <a:spcPct val="100000"/>
              </a:lnSpc>
              <a:defRPr sz="5400">
                <a:latin typeface="Apple Braille Outline 6 Dot"/>
                <a:ea typeface="Apple Braille Outline 6 Dot"/>
                <a:cs typeface="Apple Braille Outline 6 Dot"/>
                <a:sym typeface="Apple Braille Outline 6 Dot"/>
              </a:defRPr>
            </a:pPr>
          </a:p>
          <a:p>
            <a:pPr marL="457200" indent="-457200" algn="just" defTabSz="1828800">
              <a:lnSpc>
                <a:spcPct val="100000"/>
              </a:lnSpc>
              <a:buSzPct val="100000"/>
              <a:buFont typeface="Arial"/>
              <a:buChar char="•"/>
              <a:defRPr sz="5400">
                <a:latin typeface="Apple Braille Outline 6 Dot"/>
                <a:ea typeface="Apple Braille Outline 6 Dot"/>
                <a:cs typeface="Apple Braille Outline 6 Dot"/>
                <a:sym typeface="Apple Braille Outline 6 Dot"/>
              </a:defRPr>
            </a:pPr>
            <a:r>
              <a:t>No need for internet access</a:t>
            </a:r>
          </a:p>
        </p:txBody>
      </p:sp>
      <p:sp>
        <p:nvSpPr>
          <p:cNvPr id="489" name="11"/>
          <p:cNvSpPr txBox="1"/>
          <p:nvPr/>
        </p:nvSpPr>
        <p:spPr>
          <a:xfrm>
            <a:off x="11760048" y="125071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1828800">
              <a:lnSpc>
                <a:spcPct val="100000"/>
              </a:lnSpc>
              <a:defRPr sz="3600">
                <a:latin typeface="Microsoft YaHei"/>
                <a:ea typeface="Microsoft YaHei"/>
                <a:cs typeface="Microsoft YaHei"/>
                <a:sym typeface="Microsoft YaHei"/>
              </a:defRPr>
            </a:pPr>
            <a:r>
              <a:t>1</a:t>
            </a:r>
            <a:r>
              <a:t>7</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PROBLEM STATEMENT"/>
          <p:cNvSpPr txBox="1"/>
          <p:nvPr>
            <p:ph type="title"/>
          </p:nvPr>
        </p:nvSpPr>
        <p:spPr>
          <a:xfrm>
            <a:off x="2111375" y="521334"/>
            <a:ext cx="20497800" cy="1471296"/>
          </a:xfrm>
          <a:prstGeom prst="rect">
            <a:avLst/>
          </a:prstGeom>
        </p:spPr>
        <p:txBody>
          <a:bodyPr/>
          <a:lstStyle>
            <a:lvl1pPr algn="ctr" defTabSz="1682750">
              <a:defRPr b="0" spc="0" sz="7200">
                <a:solidFill>
                  <a:srgbClr val="A62E1A"/>
                </a:solidFill>
                <a:latin typeface="Arial Black"/>
                <a:ea typeface="Arial Black"/>
                <a:cs typeface="Arial Black"/>
                <a:sym typeface="Arial Black"/>
              </a:defRPr>
            </a:lvl1pPr>
          </a:lstStyle>
          <a:p>
            <a:pPr/>
            <a:r>
              <a:t>CONCLUSION</a:t>
            </a:r>
          </a:p>
        </p:txBody>
      </p:sp>
      <p:sp>
        <p:nvSpPr>
          <p:cNvPr id="492" name="In the traditional voice based assistant systems.…"/>
          <p:cNvSpPr txBox="1"/>
          <p:nvPr/>
        </p:nvSpPr>
        <p:spPr>
          <a:xfrm>
            <a:off x="2399029" y="2680970"/>
            <a:ext cx="20380962" cy="83098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1143000" indent="-685800" algn="just" defTabSz="1828800">
              <a:lnSpc>
                <a:spcPct val="100000"/>
              </a:lnSpc>
              <a:spcBef>
                <a:spcPts val="1400"/>
              </a:spcBef>
              <a:buSzPct val="100000"/>
              <a:buFont typeface="Arial"/>
              <a:buChar char="•"/>
              <a:defRPr sz="4400">
                <a:latin typeface="Apple Braille Outline 6 Dot"/>
                <a:ea typeface="Apple Braille Outline 6 Dot"/>
                <a:cs typeface="Apple Braille Outline 6 Dot"/>
                <a:sym typeface="Apple Braille Outline 6 Dot"/>
              </a:defRPr>
            </a:pPr>
            <a:r>
              <a:t>There can be no doubt that voice assistants are, and will continue to become, a great feat of human ingenuity and they are already creeping into our lives in some shape or form. With the eventual roll-out of 5G and the improvement in machine learning voice assistants may be setting themselves up to be a tool we cannot live without. </a:t>
            </a:r>
          </a:p>
          <a:p>
            <a:pPr lvl="1" marL="1143000" indent="-685800" algn="just" defTabSz="1828800">
              <a:lnSpc>
                <a:spcPct val="100000"/>
              </a:lnSpc>
              <a:spcBef>
                <a:spcPts val="1400"/>
              </a:spcBef>
              <a:buSzPct val="100000"/>
              <a:buFont typeface="Arial"/>
              <a:buChar char="•"/>
              <a:defRPr sz="4400">
                <a:latin typeface="Apple Braille Outline 6 Dot"/>
                <a:ea typeface="Apple Braille Outline 6 Dot"/>
                <a:cs typeface="Apple Braille Outline 6 Dot"/>
                <a:sym typeface="Apple Braille Outline 6 Dot"/>
              </a:defRPr>
            </a:pPr>
          </a:p>
          <a:p>
            <a:pPr lvl="1" marL="1143000" indent="-685800" algn="just" defTabSz="1828800">
              <a:lnSpc>
                <a:spcPct val="100000"/>
              </a:lnSpc>
              <a:spcBef>
                <a:spcPts val="1400"/>
              </a:spcBef>
              <a:buSzPct val="100000"/>
              <a:buFont typeface="Arial"/>
              <a:buChar char="•"/>
              <a:defRPr sz="4400">
                <a:latin typeface="Apple Braille Outline 6 Dot"/>
                <a:ea typeface="Apple Braille Outline 6 Dot"/>
                <a:cs typeface="Apple Braille Outline 6 Dot"/>
                <a:sym typeface="Apple Braille Outline 6 Dot"/>
              </a:defRPr>
            </a:pPr>
            <a:r>
              <a:t>However, before we get to that stage, there are hurdles to cross which include heavy investment, improvement in the technology and confidence from consumers that this device that is in their lives does not pose a risk to their privacy.</a:t>
            </a:r>
          </a:p>
        </p:txBody>
      </p:sp>
      <p:sp>
        <p:nvSpPr>
          <p:cNvPr id="493" name="6"/>
          <p:cNvSpPr txBox="1"/>
          <p:nvPr/>
        </p:nvSpPr>
        <p:spPr>
          <a:xfrm>
            <a:off x="11760048" y="122658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18</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REFERENCE"/>
          <p:cNvSpPr txBox="1"/>
          <p:nvPr>
            <p:ph type="title"/>
          </p:nvPr>
        </p:nvSpPr>
        <p:spPr>
          <a:xfrm>
            <a:off x="1339760" y="364302"/>
            <a:ext cx="22097960" cy="1406098"/>
          </a:xfrm>
          <a:prstGeom prst="rect">
            <a:avLst/>
          </a:prstGeom>
        </p:spPr>
        <p:txBody>
          <a:bodyPr/>
          <a:lstStyle>
            <a:lvl1pPr algn="ctr" defTabSz="1591310">
              <a:defRPr b="0" spc="0" sz="6800">
                <a:solidFill>
                  <a:srgbClr val="A72F1A"/>
                </a:solidFill>
                <a:latin typeface="Arial Black"/>
                <a:ea typeface="Arial Black"/>
                <a:cs typeface="Arial Black"/>
                <a:sym typeface="Arial Black"/>
              </a:defRPr>
            </a:lvl1pPr>
          </a:lstStyle>
          <a:p>
            <a:pPr/>
            <a:r>
              <a:t>REFERENCES</a:t>
            </a:r>
          </a:p>
        </p:txBody>
      </p:sp>
      <p:sp>
        <p:nvSpPr>
          <p:cNvPr id="496" name="[1] Saadman Shahid Chowdury, Atiar Talukdar, Ashik Mahmud, Tanzilur Rahman “Domain specific Intelligent personal assistant with bilingual voice command processing” IEEE 2018.…"/>
          <p:cNvSpPr txBox="1"/>
          <p:nvPr/>
        </p:nvSpPr>
        <p:spPr>
          <a:xfrm>
            <a:off x="1934946" y="2896785"/>
            <a:ext cx="20907594" cy="89086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r>
              <a:t>[1] Saadman Shahid Chowdury, Atiar Talukdar, Ashik Mahmud, Tanzilur Rahman “Domain specific Intelligent personal assistant with bilingual voice command processing” IEEE 2018.</a:t>
            </a: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r>
              <a:t>[2] Polyakov EV, Mazhanov MS, AY Voskov, LS Kachalova MV, Polyakov SV “Investigation and development of the intelligent voice assistant for the IOT using machine learning”Moscow workshop on electronic technologies, 2018.</a:t>
            </a: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r>
              <a:t>[3] Khawir Mahmood, Tausfer Rana, Abdur Rehman Raza “Singular adaptive multi role intelligent personal assistant (SAM-IPA) for human computer interaction” International conference on open source system and technologies, 2018.</a:t>
            </a: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r>
              <a:t>[4] Natale, Simone. "To believe in Siri: A critical analysis of AI voice assistants." (2020): 1-17.</a:t>
            </a:r>
          </a:p>
        </p:txBody>
      </p:sp>
      <p:sp>
        <p:nvSpPr>
          <p:cNvPr id="497" name="16"/>
          <p:cNvSpPr txBox="1"/>
          <p:nvPr/>
        </p:nvSpPr>
        <p:spPr>
          <a:xfrm>
            <a:off x="11760048" y="127484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19</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5] Maedche, Alexander, et al. &quot;AI-based digital assistants.&quot; Business &amp; Information Systems Engineering 61.4 (2019): 535-544.…"/>
          <p:cNvSpPr txBox="1"/>
          <p:nvPr/>
        </p:nvSpPr>
        <p:spPr>
          <a:xfrm>
            <a:off x="3395082" y="938761"/>
            <a:ext cx="17987318" cy="120461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r>
              <a:t>[5] Maedche, Alexander, et al. "AI-based digital assistants." Business &amp; Information Systems Engineering 61.4 (2019): 535-544.</a:t>
            </a: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r>
              <a:t>[6]Felix, Shubham Melvin, Sumer Kumar, and A. Veeramuthu. "A smart personal AI assistant for visually impaired people." 2018 2nd International Conference on Trends in Electronics and Informatics (ICOEI). IEEE, 2018.</a:t>
            </a: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r>
              <a:t>[7] Grünenfelder, Janay Ilya, Naim Zierau, and Andreas Janson. "Alexa, are you still there? Understanding the Habitual Use of AI-Based Voice Assistants." International Conference on Information Systems (ICIS). 2021.</a:t>
            </a: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r>
              <a:t>[8] Karthick, S., et al. "Virtual Personal/Voice based Assistant for an Institution through Alexa's skill." Materials Today: Proceedings (2021).</a:t>
            </a: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p>
          <a:p>
            <a:pPr algn="just" defTabSz="1828800">
              <a:lnSpc>
                <a:spcPct val="80000"/>
              </a:lnSpc>
              <a:spcBef>
                <a:spcPts val="1000"/>
              </a:spcBef>
              <a:defRPr sz="4400">
                <a:latin typeface="Apple Braille Outline 6 Dot"/>
                <a:ea typeface="Apple Braille Outline 6 Dot"/>
                <a:cs typeface="Apple Braille Outline 6 Dot"/>
                <a:sym typeface="Apple Braille Outline 6 Dot"/>
              </a:defRPr>
            </a:pPr>
            <a:r>
              <a:t>[9] Hu, Peng, Kun Wang, and Jingwen Liu. "Speaking and listening: Mismatched human-like conversation qualities undermine social perception and trust in ai-based voice assistants." (2019).</a:t>
            </a:r>
          </a:p>
        </p:txBody>
      </p:sp>
      <p:sp>
        <p:nvSpPr>
          <p:cNvPr id="500" name="17"/>
          <p:cNvSpPr txBox="1"/>
          <p:nvPr/>
        </p:nvSpPr>
        <p:spPr>
          <a:xfrm>
            <a:off x="11760048" y="129262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20</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标题 4"/>
          <p:cNvSpPr txBox="1"/>
          <p:nvPr>
            <p:ph type="title"/>
          </p:nvPr>
        </p:nvSpPr>
        <p:spPr>
          <a:xfrm>
            <a:off x="12651684" y="6858000"/>
            <a:ext cx="9865592" cy="3567318"/>
          </a:xfrm>
          <a:prstGeom prst="rect">
            <a:avLst/>
          </a:prstGeom>
        </p:spPr>
        <p:txBody>
          <a:bodyPr/>
          <a:lstStyle>
            <a:lvl1pPr defTabSz="1664335">
              <a:defRPr spc="200" sz="14400"/>
            </a:lvl1pPr>
          </a:lstStyle>
          <a:p>
            <a:pPr/>
            <a:r>
              <a:t>Thank you</a:t>
            </a:r>
          </a:p>
        </p:txBody>
      </p:sp>
      <p:sp>
        <p:nvSpPr>
          <p:cNvPr id="503" name="18"/>
          <p:cNvSpPr txBox="1"/>
          <p:nvPr/>
        </p:nvSpPr>
        <p:spPr>
          <a:xfrm>
            <a:off x="11760048" y="12265830"/>
            <a:ext cx="521247"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21</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AIM"/>
          <p:cNvSpPr txBox="1"/>
          <p:nvPr>
            <p:ph type="title"/>
          </p:nvPr>
        </p:nvSpPr>
        <p:spPr>
          <a:xfrm>
            <a:off x="1240208" y="1170826"/>
            <a:ext cx="21903584" cy="2297965"/>
          </a:xfrm>
          <a:prstGeom prst="rect">
            <a:avLst/>
          </a:prstGeom>
        </p:spPr>
        <p:txBody>
          <a:bodyPr/>
          <a:lstStyle>
            <a:lvl1pPr algn="ctr">
              <a:defRPr b="0" spc="600" sz="8000">
                <a:solidFill>
                  <a:srgbClr val="AE3802"/>
                </a:solidFill>
                <a:latin typeface="Arial Black"/>
                <a:ea typeface="Arial Black"/>
                <a:cs typeface="Arial Black"/>
                <a:sym typeface="Arial Black"/>
              </a:defRPr>
            </a:lvl1pPr>
          </a:lstStyle>
          <a:p>
            <a:pPr/>
            <a:r>
              <a:t>AIM</a:t>
            </a:r>
          </a:p>
        </p:txBody>
      </p:sp>
      <p:sp>
        <p:nvSpPr>
          <p:cNvPr id="385" name="To develop a virtual voice assistant to control the system features using voice command.…"/>
          <p:cNvSpPr txBox="1"/>
          <p:nvPr/>
        </p:nvSpPr>
        <p:spPr>
          <a:xfrm>
            <a:off x="2215699" y="3284744"/>
            <a:ext cx="20346084" cy="68710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To develop a virtual voice assistant to control the system features using voice command.</a:t>
            </a:r>
          </a:p>
          <a:p>
            <a:pPr algn="just" defTabSz="1828800">
              <a:lnSpc>
                <a:spcPct val="100000"/>
              </a:lnSpc>
              <a:defRPr sz="5400">
                <a:latin typeface="Apple Braille Outline 6 Dot"/>
                <a:ea typeface="Apple Braille Outline 6 Dot"/>
                <a:cs typeface="Apple Braille Outline 6 Dot"/>
                <a:sym typeface="Apple Braille Outline 6 Dot"/>
              </a:defRPr>
            </a:pP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To develop an application and launch as open source for the public use.</a:t>
            </a:r>
          </a:p>
          <a:p>
            <a:pPr algn="just" defTabSz="1828800">
              <a:lnSpc>
                <a:spcPct val="100000"/>
              </a:lnSpc>
              <a:defRPr sz="5400">
                <a:latin typeface="Apple Braille Outline 6 Dot"/>
                <a:ea typeface="Apple Braille Outline 6 Dot"/>
                <a:cs typeface="Apple Braille Outline 6 Dot"/>
                <a:sym typeface="Apple Braille Outline 6 Dot"/>
              </a:defRPr>
            </a:pPr>
          </a:p>
          <a:p>
            <a:pPr marL="360679" indent="-360679" algn="just" defTabSz="1828800">
              <a:lnSpc>
                <a:spcPct val="100000"/>
              </a:lnSpc>
              <a:buSzPct val="100000"/>
              <a:buChar char="•"/>
              <a:defRPr sz="5400">
                <a:latin typeface="Apple Braille Outline 6 Dot"/>
                <a:ea typeface="Apple Braille Outline 6 Dot"/>
                <a:cs typeface="Apple Braille Outline 6 Dot"/>
                <a:sym typeface="Apple Braille Outline 6 Dot"/>
              </a:defRPr>
            </a:pPr>
            <a:r>
              <a:t>This is our own virtual voice assistant and we named it as RYUK. </a:t>
            </a:r>
          </a:p>
        </p:txBody>
      </p:sp>
      <p:sp>
        <p:nvSpPr>
          <p:cNvPr id="386" name="3"/>
          <p:cNvSpPr txBox="1"/>
          <p:nvPr/>
        </p:nvSpPr>
        <p:spPr>
          <a:xfrm>
            <a:off x="11760048" y="12265830"/>
            <a:ext cx="266974"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3</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OBJECTIVE"/>
          <p:cNvSpPr txBox="1"/>
          <p:nvPr>
            <p:ph type="title"/>
          </p:nvPr>
        </p:nvSpPr>
        <p:spPr>
          <a:xfrm>
            <a:off x="1339761" y="886466"/>
            <a:ext cx="22097960" cy="1840136"/>
          </a:xfrm>
          <a:prstGeom prst="rect">
            <a:avLst/>
          </a:prstGeom>
        </p:spPr>
        <p:txBody>
          <a:bodyPr/>
          <a:lstStyle>
            <a:lvl1pPr algn="ctr">
              <a:defRPr b="0" spc="0" sz="8000">
                <a:solidFill>
                  <a:srgbClr val="A42E1A"/>
                </a:solidFill>
                <a:latin typeface="Arial Black"/>
                <a:ea typeface="Arial Black"/>
                <a:cs typeface="Arial Black"/>
                <a:sym typeface="Arial Black"/>
              </a:defRPr>
            </a:lvl1pPr>
          </a:lstStyle>
          <a:p>
            <a:pPr/>
            <a:r>
              <a:t>OBJECTIVES</a:t>
            </a:r>
          </a:p>
        </p:txBody>
      </p:sp>
      <p:sp>
        <p:nvSpPr>
          <p:cNvPr id="389" name="To develop virtual voice assistant using artificial Intelligence.…"/>
          <p:cNvSpPr txBox="1"/>
          <p:nvPr/>
        </p:nvSpPr>
        <p:spPr>
          <a:xfrm>
            <a:off x="3055272" y="3192340"/>
            <a:ext cx="19872990" cy="72064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01319" indent="-401319" algn="just"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To develop virtual voice assistant using Artificial Intelligence.</a:t>
            </a:r>
          </a:p>
          <a:p>
            <a:pPr algn="just"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just"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It is done by python programming and graphical user interface (GUI).</a:t>
            </a:r>
          </a:p>
          <a:p>
            <a:pPr algn="just"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just"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The outcome will be controlling activities like opening applications, sending emails, restart the device etc., based on voice command.</a:t>
            </a:r>
          </a:p>
        </p:txBody>
      </p:sp>
      <p:sp>
        <p:nvSpPr>
          <p:cNvPr id="390" name="4"/>
          <p:cNvSpPr txBox="1"/>
          <p:nvPr/>
        </p:nvSpPr>
        <p:spPr>
          <a:xfrm>
            <a:off x="11760048" y="12265830"/>
            <a:ext cx="266974"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4</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标题 3"/>
          <p:cNvSpPr txBox="1"/>
          <p:nvPr>
            <p:ph type="title"/>
          </p:nvPr>
        </p:nvSpPr>
        <p:spPr>
          <a:xfrm>
            <a:off x="1339760" y="394573"/>
            <a:ext cx="21908866" cy="1375827"/>
          </a:xfrm>
          <a:prstGeom prst="rect">
            <a:avLst/>
          </a:prstGeom>
        </p:spPr>
        <p:txBody>
          <a:bodyPr/>
          <a:lstStyle>
            <a:lvl1pPr algn="ctr" defTabSz="1554480">
              <a:defRPr b="0" sz="6800">
                <a:solidFill>
                  <a:srgbClr val="A42E1A"/>
                </a:solidFill>
                <a:latin typeface="Arial Black"/>
                <a:ea typeface="Arial Black"/>
                <a:cs typeface="Arial Black"/>
                <a:sym typeface="Arial Black"/>
              </a:defRPr>
            </a:lvl1pPr>
          </a:lstStyle>
          <a:p>
            <a:pPr/>
            <a:r>
              <a:t>TECHNOLOGY STACK</a:t>
            </a:r>
          </a:p>
        </p:txBody>
      </p:sp>
      <p:sp>
        <p:nvSpPr>
          <p:cNvPr id="393" name="Artificial Intelligence.…"/>
          <p:cNvSpPr txBox="1"/>
          <p:nvPr/>
        </p:nvSpPr>
        <p:spPr>
          <a:xfrm>
            <a:off x="2708110" y="2419119"/>
            <a:ext cx="20959890" cy="914210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defTabSz="1828800">
              <a:lnSpc>
                <a:spcPct val="100000"/>
              </a:lnSpc>
              <a:spcBef>
                <a:spcPts val="800"/>
              </a:spcBef>
              <a:defRPr sz="5400">
                <a:latin typeface="Apple Braille Outline 6 Dot"/>
                <a:ea typeface="Apple Braille Outline 6 Dot"/>
                <a:cs typeface="Apple Braille Outline 6 Dot"/>
                <a:sym typeface="Apple Braille Outline 6 Dot"/>
              </a:defRPr>
            </a:pPr>
            <a:r>
              <a:t> </a:t>
            </a:r>
          </a:p>
          <a:p>
            <a:pPr marL="401319" indent="-401319" algn="just"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Artificial Intelligence.</a:t>
            </a:r>
          </a:p>
          <a:p>
            <a:pPr algn="just"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just"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Deep neural networks.</a:t>
            </a:r>
          </a:p>
          <a:p>
            <a:pPr algn="just"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just"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Python.</a:t>
            </a:r>
          </a:p>
          <a:p>
            <a:pPr algn="just"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just"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Voice enabled system automation.</a:t>
            </a:r>
          </a:p>
          <a:p>
            <a:pPr algn="just" defTabSz="1828800">
              <a:lnSpc>
                <a:spcPct val="100000"/>
              </a:lnSpc>
              <a:spcBef>
                <a:spcPts val="800"/>
              </a:spcBef>
              <a:defRPr sz="5400">
                <a:latin typeface="Apple Braille Outline 6 Dot"/>
                <a:ea typeface="Apple Braille Outline 6 Dot"/>
                <a:cs typeface="Apple Braille Outline 6 Dot"/>
                <a:sym typeface="Apple Braille Outline 6 Dot"/>
              </a:defRPr>
            </a:pPr>
          </a:p>
          <a:p>
            <a:pPr marL="401319" indent="-401319" algn="just" defTabSz="1828800">
              <a:lnSpc>
                <a:spcPct val="100000"/>
              </a:lnSpc>
              <a:spcBef>
                <a:spcPts val="800"/>
              </a:spcBef>
              <a:buSzPct val="100000"/>
              <a:buChar char="•"/>
              <a:defRPr sz="5400">
                <a:latin typeface="Apple Braille Outline 6 Dot"/>
                <a:ea typeface="Apple Braille Outline 6 Dot"/>
                <a:cs typeface="Apple Braille Outline 6 Dot"/>
                <a:sym typeface="Apple Braille Outline 6 Dot"/>
              </a:defRPr>
            </a:pPr>
            <a:r>
              <a:t>Face recognition.</a:t>
            </a:r>
          </a:p>
        </p:txBody>
      </p:sp>
      <p:sp>
        <p:nvSpPr>
          <p:cNvPr id="394" name="5"/>
          <p:cNvSpPr txBox="1"/>
          <p:nvPr/>
        </p:nvSpPr>
        <p:spPr>
          <a:xfrm>
            <a:off x="11760048" y="12265830"/>
            <a:ext cx="266974"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5</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PROBLEM STATEMENT"/>
          <p:cNvSpPr txBox="1"/>
          <p:nvPr>
            <p:ph type="title"/>
          </p:nvPr>
        </p:nvSpPr>
        <p:spPr>
          <a:xfrm>
            <a:off x="1339760" y="299323"/>
            <a:ext cx="22097960" cy="1471077"/>
          </a:xfrm>
          <a:prstGeom prst="rect">
            <a:avLst/>
          </a:prstGeom>
        </p:spPr>
        <p:txBody>
          <a:bodyPr/>
          <a:lstStyle>
            <a:lvl1pPr algn="ctr" defTabSz="1682750">
              <a:defRPr b="0" spc="0" sz="7200">
                <a:solidFill>
                  <a:srgbClr val="A62E1A"/>
                </a:solidFill>
                <a:latin typeface="Arial Black"/>
                <a:ea typeface="Arial Black"/>
                <a:cs typeface="Arial Black"/>
                <a:sym typeface="Arial Black"/>
              </a:defRPr>
            </a:lvl1pPr>
          </a:lstStyle>
          <a:p>
            <a:pPr/>
            <a:r>
              <a:t>PROBLEM STATEMENT</a:t>
            </a:r>
          </a:p>
        </p:txBody>
      </p:sp>
      <p:sp>
        <p:nvSpPr>
          <p:cNvPr id="397" name="In the traditional voice based assistant systems.…"/>
          <p:cNvSpPr txBox="1"/>
          <p:nvPr/>
        </p:nvSpPr>
        <p:spPr>
          <a:xfrm>
            <a:off x="2668395" y="2453058"/>
            <a:ext cx="20408019" cy="70361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In the traditional voice based assistant systems, </a:t>
            </a:r>
          </a:p>
          <a:p>
            <a:pPr lvl="1" marL="1189989"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Lack of response time. </a:t>
            </a:r>
          </a:p>
          <a:p>
            <a:pPr lvl="1" marL="1189989"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Unable to control all functions of system, need for social account.</a:t>
            </a:r>
          </a:p>
          <a:p>
            <a:pPr lvl="1" marL="1189989"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Lack of user customised commands.</a:t>
            </a:r>
          </a:p>
          <a:p>
            <a:pPr lvl="1" marL="1189989"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Lack of conversational interaction.</a:t>
            </a:r>
          </a:p>
          <a:p>
            <a:pPr lvl="1" marL="1189989"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Lack of communicating with social accounts </a:t>
            </a:r>
          </a:p>
        </p:txBody>
      </p:sp>
      <p:sp>
        <p:nvSpPr>
          <p:cNvPr id="398" name="6"/>
          <p:cNvSpPr txBox="1"/>
          <p:nvPr/>
        </p:nvSpPr>
        <p:spPr>
          <a:xfrm>
            <a:off x="11760048" y="12265830"/>
            <a:ext cx="266974"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6</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PROBLEM STATEMENT"/>
          <p:cNvSpPr txBox="1"/>
          <p:nvPr>
            <p:ph type="title"/>
          </p:nvPr>
        </p:nvSpPr>
        <p:spPr>
          <a:xfrm>
            <a:off x="1391195" y="161528"/>
            <a:ext cx="22097960" cy="1471077"/>
          </a:xfrm>
          <a:prstGeom prst="rect">
            <a:avLst/>
          </a:prstGeom>
        </p:spPr>
        <p:txBody>
          <a:bodyPr/>
          <a:lstStyle/>
          <a:p>
            <a:pPr algn="ctr" defTabSz="1682750">
              <a:defRPr b="0" spc="0" sz="7200">
                <a:solidFill>
                  <a:srgbClr val="A62E1A"/>
                </a:solidFill>
                <a:latin typeface="Arial Black"/>
                <a:ea typeface="Arial Black"/>
                <a:cs typeface="Arial Black"/>
                <a:sym typeface="Arial Black"/>
              </a:defRPr>
            </a:pPr>
            <a:r>
              <a:t>PROBLEM S</a:t>
            </a:r>
            <a:r>
              <a:t>OLUTION</a:t>
            </a:r>
          </a:p>
        </p:txBody>
      </p:sp>
      <p:sp>
        <p:nvSpPr>
          <p:cNvPr id="401" name="In the traditional voice based assistant systems.…"/>
          <p:cNvSpPr txBox="1"/>
          <p:nvPr/>
        </p:nvSpPr>
        <p:spPr>
          <a:xfrm>
            <a:off x="2668395" y="2453058"/>
            <a:ext cx="20408019" cy="99744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In </a:t>
            </a:r>
            <a:r>
              <a:t>our voice assistant,</a:t>
            </a:r>
          </a:p>
          <a:p>
            <a:pPr lvl="1" marL="1189989"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Increased response time. </a:t>
            </a:r>
          </a:p>
          <a:p>
            <a:pPr lvl="1" marL="1189989"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U</a:t>
            </a:r>
            <a:r>
              <a:t>sers can able </a:t>
            </a:r>
            <a:r>
              <a:t>to control all functions of system without social account.</a:t>
            </a:r>
          </a:p>
          <a:p>
            <a:pPr lvl="1" marL="1189989"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Enhanced user customised commands.</a:t>
            </a:r>
          </a:p>
          <a:p>
            <a:pPr lvl="1" marL="1189989"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Enhanced conversational interaction.</a:t>
            </a:r>
          </a:p>
          <a:p>
            <a:pPr lvl="1" marL="1189989"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Communicating with social accounts is greatly improved with voice commands. </a:t>
            </a:r>
          </a:p>
          <a:p>
            <a:pPr lvl="1" marL="1189989" indent="-457200" algn="just" defTabSz="1828800">
              <a:lnSpc>
                <a:spcPct val="100000"/>
              </a:lnSpc>
              <a:spcBef>
                <a:spcPts val="1400"/>
              </a:spcBef>
              <a:buSzPct val="100000"/>
              <a:buFont typeface="Arial"/>
              <a:buChar char="•"/>
              <a:defRPr sz="5400">
                <a:latin typeface="Apple Braille Outline 6 Dot"/>
                <a:ea typeface="Apple Braille Outline 6 Dot"/>
                <a:cs typeface="Apple Braille Outline 6 Dot"/>
                <a:sym typeface="Apple Braille Outline 6 Dot"/>
              </a:defRPr>
            </a:pPr>
            <a:r>
              <a:t>Can be used in offline mode also when there is no necessity for internet access.</a:t>
            </a:r>
          </a:p>
        </p:txBody>
      </p:sp>
      <p:sp>
        <p:nvSpPr>
          <p:cNvPr id="402" name="6"/>
          <p:cNvSpPr txBox="1"/>
          <p:nvPr/>
        </p:nvSpPr>
        <p:spPr>
          <a:xfrm>
            <a:off x="11760048" y="12550191"/>
            <a:ext cx="266974"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7</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PROBLEM STATEMENT"/>
          <p:cNvSpPr txBox="1"/>
          <p:nvPr>
            <p:ph type="title"/>
          </p:nvPr>
        </p:nvSpPr>
        <p:spPr>
          <a:xfrm>
            <a:off x="1391195" y="161528"/>
            <a:ext cx="22097960" cy="1471077"/>
          </a:xfrm>
          <a:prstGeom prst="rect">
            <a:avLst/>
          </a:prstGeom>
        </p:spPr>
        <p:txBody>
          <a:bodyPr/>
          <a:lstStyle>
            <a:lvl1pPr algn="ctr" defTabSz="1682750">
              <a:defRPr b="0" spc="0" sz="7200">
                <a:solidFill>
                  <a:srgbClr val="A62E1A"/>
                </a:solidFill>
                <a:latin typeface="Arial Black"/>
                <a:ea typeface="Arial Black"/>
                <a:cs typeface="Arial Black"/>
                <a:sym typeface="Arial Black"/>
              </a:defRPr>
            </a:lvl1pPr>
          </a:lstStyle>
          <a:p>
            <a:pPr/>
            <a:r>
              <a:t>EXISTING WORKS</a:t>
            </a:r>
          </a:p>
        </p:txBody>
      </p:sp>
      <p:sp>
        <p:nvSpPr>
          <p:cNvPr id="405" name="In the traditional voice based assistant systems.…"/>
          <p:cNvSpPr txBox="1"/>
          <p:nvPr/>
        </p:nvSpPr>
        <p:spPr>
          <a:xfrm>
            <a:off x="2668395" y="2453058"/>
            <a:ext cx="20408018" cy="832296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41421" indent="-541421" algn="l" defTabSz="457200">
              <a:lnSpc>
                <a:spcPct val="100000"/>
              </a:lnSpc>
              <a:spcBef>
                <a:spcPts val="1200"/>
              </a:spcBef>
              <a:buSzPct val="100000"/>
              <a:buChar char="•"/>
              <a:defRPr sz="5400">
                <a:latin typeface="Calibri"/>
                <a:ea typeface="Calibri"/>
                <a:cs typeface="Calibri"/>
                <a:sym typeface="Calibri"/>
              </a:defRPr>
            </a:pPr>
            <a:r>
              <a:t>We are familiar with many existing voice assistants like Alexa, Siri, Google Assistant, Cortana which uses concept of language processing, and voice recognition. </a:t>
            </a:r>
          </a:p>
          <a:p>
            <a:pPr marL="541421" indent="-541421" algn="l" defTabSz="457200">
              <a:lnSpc>
                <a:spcPct val="100000"/>
              </a:lnSpc>
              <a:spcBef>
                <a:spcPts val="1200"/>
              </a:spcBef>
              <a:buSzPct val="100000"/>
              <a:buChar char="•"/>
              <a:defRPr sz="5400">
                <a:latin typeface="Calibri"/>
                <a:ea typeface="Calibri"/>
                <a:cs typeface="Calibri"/>
                <a:sym typeface="Calibri"/>
              </a:defRPr>
            </a:pPr>
            <a:r>
              <a:t>They listens the command given by the user as per their requirements and performs that specific function in a very efficient and effective manner. </a:t>
            </a:r>
          </a:p>
          <a:p>
            <a:pPr marL="541421" indent="-541421" algn="just" defTabSz="1828800">
              <a:lnSpc>
                <a:spcPct val="100000"/>
              </a:lnSpc>
              <a:spcBef>
                <a:spcPts val="1400"/>
              </a:spcBef>
              <a:buSzPct val="100000"/>
              <a:buChar char="•"/>
              <a:defRPr sz="5400">
                <a:latin typeface="Calibri"/>
                <a:ea typeface="Calibri"/>
                <a:cs typeface="Calibri"/>
                <a:sym typeface="Calibri"/>
              </a:defRPr>
            </a:pPr>
            <a:r>
              <a:t>But for using these assistants one should have an account and can use it with internet connection only because these assistants are going to work with internet connectivity.</a:t>
            </a:r>
            <a:endParaRPr sz="1200"/>
          </a:p>
        </p:txBody>
      </p:sp>
      <p:sp>
        <p:nvSpPr>
          <p:cNvPr id="406" name="6"/>
          <p:cNvSpPr txBox="1"/>
          <p:nvPr/>
        </p:nvSpPr>
        <p:spPr>
          <a:xfrm>
            <a:off x="11760048" y="12265830"/>
            <a:ext cx="266974"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8</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PROBLEM STATEMENT"/>
          <p:cNvSpPr txBox="1"/>
          <p:nvPr>
            <p:ph type="title"/>
          </p:nvPr>
        </p:nvSpPr>
        <p:spPr>
          <a:xfrm>
            <a:off x="1391195" y="161528"/>
            <a:ext cx="22097960" cy="1471077"/>
          </a:xfrm>
          <a:prstGeom prst="rect">
            <a:avLst/>
          </a:prstGeom>
        </p:spPr>
        <p:txBody>
          <a:bodyPr/>
          <a:lstStyle>
            <a:lvl1pPr algn="ctr" defTabSz="1682750">
              <a:defRPr b="0" spc="0" sz="7200">
                <a:solidFill>
                  <a:srgbClr val="A62E1A"/>
                </a:solidFill>
                <a:latin typeface="Arial Black"/>
                <a:ea typeface="Arial Black"/>
                <a:cs typeface="Arial Black"/>
                <a:sym typeface="Arial Black"/>
              </a:defRPr>
            </a:lvl1pPr>
          </a:lstStyle>
          <a:p>
            <a:pPr/>
            <a:r>
              <a:t>PROPOSED WORK</a:t>
            </a:r>
          </a:p>
        </p:txBody>
      </p:sp>
      <p:sp>
        <p:nvSpPr>
          <p:cNvPr id="409" name="In the traditional voice based assistant systems.…"/>
          <p:cNvSpPr txBox="1"/>
          <p:nvPr/>
        </p:nvSpPr>
        <p:spPr>
          <a:xfrm>
            <a:off x="2564948" y="1946762"/>
            <a:ext cx="19647593" cy="98181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8600" indent="-228600" algn="just" defTabSz="457200">
              <a:lnSpc>
                <a:spcPct val="100000"/>
              </a:lnSpc>
              <a:spcBef>
                <a:spcPts val="1200"/>
              </a:spcBef>
              <a:buSzPct val="100000"/>
              <a:buChar char="•"/>
              <a:defRPr sz="5400">
                <a:latin typeface="Calibri"/>
                <a:ea typeface="Calibri"/>
                <a:cs typeface="Calibri"/>
                <a:sym typeface="Calibri"/>
              </a:defRPr>
            </a:pPr>
            <a:r>
              <a:t>It was an interesting task to make my own assistant. </a:t>
            </a:r>
          </a:p>
          <a:p>
            <a:pPr algn="just" defTabSz="457200">
              <a:lnSpc>
                <a:spcPct val="100000"/>
              </a:lnSpc>
              <a:spcBef>
                <a:spcPts val="1200"/>
              </a:spcBef>
              <a:defRPr sz="5400">
                <a:latin typeface="Calibri"/>
                <a:ea typeface="Calibri"/>
                <a:cs typeface="Calibri"/>
                <a:sym typeface="Calibri"/>
              </a:defRPr>
            </a:pPr>
          </a:p>
          <a:p>
            <a:pPr marL="228600" indent="-228600" algn="just" defTabSz="457200">
              <a:lnSpc>
                <a:spcPct val="100000"/>
              </a:lnSpc>
              <a:spcBef>
                <a:spcPts val="1200"/>
              </a:spcBef>
              <a:buSzPct val="100000"/>
              <a:buChar char="•"/>
              <a:defRPr sz="5400">
                <a:latin typeface="Calibri"/>
                <a:ea typeface="Calibri"/>
                <a:cs typeface="Calibri"/>
                <a:sym typeface="Calibri"/>
              </a:defRPr>
            </a:pPr>
            <a:r>
              <a:t>It is easier to send emails without typing any word, Searching on Google without opening the browser, and performing many other daily tasks like playing music, opening your favorite IDE with the help of a single voice command. </a:t>
            </a:r>
          </a:p>
          <a:p>
            <a:pPr algn="just" defTabSz="457200">
              <a:lnSpc>
                <a:spcPct val="100000"/>
              </a:lnSpc>
              <a:spcBef>
                <a:spcPts val="1200"/>
              </a:spcBef>
              <a:defRPr sz="5400">
                <a:latin typeface="Calibri"/>
                <a:ea typeface="Calibri"/>
                <a:cs typeface="Calibri"/>
                <a:sym typeface="Calibri"/>
              </a:defRPr>
            </a:pPr>
          </a:p>
          <a:p>
            <a:pPr marL="228600" indent="-228600" algn="just" defTabSz="457200">
              <a:lnSpc>
                <a:spcPct val="100000"/>
              </a:lnSpc>
              <a:spcBef>
                <a:spcPts val="1200"/>
              </a:spcBef>
              <a:buSzPct val="100000"/>
              <a:buChar char="•"/>
              <a:defRPr sz="5400">
                <a:latin typeface="Calibri"/>
                <a:ea typeface="Calibri"/>
                <a:cs typeface="Calibri"/>
                <a:sym typeface="Calibri"/>
              </a:defRPr>
            </a:pPr>
            <a:r>
              <a:t>RYUK is different from other traditional voice assistants in terms that it is specific to desktop, user does not need to make account to use this, it does not require any internet connection while getting the instructions to perform any specific task. </a:t>
            </a:r>
          </a:p>
        </p:txBody>
      </p:sp>
      <p:sp>
        <p:nvSpPr>
          <p:cNvPr id="410" name="6"/>
          <p:cNvSpPr txBox="1"/>
          <p:nvPr/>
        </p:nvSpPr>
        <p:spPr>
          <a:xfrm>
            <a:off x="11760048" y="12265830"/>
            <a:ext cx="266974"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1828800">
              <a:lnSpc>
                <a:spcPct val="100000"/>
              </a:lnSpc>
              <a:defRPr sz="3600">
                <a:latin typeface="Microsoft YaHei"/>
                <a:ea typeface="Microsoft YaHei"/>
                <a:cs typeface="Microsoft YaHei"/>
                <a:sym typeface="Microsoft YaHei"/>
              </a:defRPr>
            </a:lvl1pPr>
          </a:lstStyle>
          <a:p>
            <a:pPr/>
            <a:r>
              <a:t>9</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